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1280" r:id="rId3"/>
    <p:sldId id="1282" r:id="rId4"/>
    <p:sldId id="1288" r:id="rId5"/>
    <p:sldId id="1256" r:id="rId6"/>
    <p:sldId id="1275" r:id="rId7"/>
    <p:sldId id="1284" r:id="rId8"/>
    <p:sldId id="1285" r:id="rId9"/>
    <p:sldId id="1292" r:id="rId10"/>
    <p:sldId id="1295" r:id="rId11"/>
    <p:sldId id="1294" r:id="rId12"/>
    <p:sldId id="1293" r:id="rId13"/>
    <p:sldId id="1289" r:id="rId14"/>
    <p:sldId id="1290" r:id="rId15"/>
    <p:sldId id="1291" r:id="rId16"/>
    <p:sldId id="1286" r:id="rId17"/>
    <p:sldId id="1287" r:id="rId18"/>
    <p:sldId id="12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THUY" initials="L" lastIdx="3" clrIdx="0">
    <p:extLst>
      <p:ext uri="{19B8F6BF-5375-455C-9EA6-DF929625EA0E}">
        <p15:presenceInfo xmlns="" xmlns:p15="http://schemas.microsoft.com/office/powerpoint/2012/main" userId="LAMTHU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D1C80-2C92-43B9-B349-F321787A0FE3}"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x-none"/>
        </a:p>
      </dgm:t>
    </dgm:pt>
    <dgm:pt modelId="{A2A17DA5-ED72-465E-A9B1-90EA64119B60}">
      <dgm:prSet phldrT="[Text]" custT="1"/>
      <dgm:spPr/>
      <dgm:t>
        <a:bodyPr/>
        <a:lstStyle/>
        <a:p>
          <a:pPr algn="just"/>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endParaRPr lang="x-none" sz="2400" b="1" dirty="0">
            <a:latin typeface="Times New Roman" panose="02020603050405020304" pitchFamily="18" charset="0"/>
            <a:cs typeface="Times New Roman" panose="02020603050405020304" pitchFamily="18" charset="0"/>
          </a:endParaRPr>
        </a:p>
      </dgm:t>
    </dgm:pt>
    <dgm:pt modelId="{0B19B107-D648-4399-BCC3-42F61EAEB00F}" type="parTrans" cxnId="{83E7334A-88D9-4C41-931F-A08F6B6A8580}">
      <dgm:prSet/>
      <dgm:spPr/>
      <dgm:t>
        <a:bodyPr/>
        <a:lstStyle/>
        <a:p>
          <a:endParaRPr lang="x-none"/>
        </a:p>
      </dgm:t>
    </dgm:pt>
    <dgm:pt modelId="{17115989-4FA6-4781-AFEE-B93A2793B237}" type="sibTrans" cxnId="{83E7334A-88D9-4C41-931F-A08F6B6A8580}">
      <dgm:prSet/>
      <dgm:spPr/>
      <dgm:t>
        <a:bodyPr/>
        <a:lstStyle/>
        <a:p>
          <a:endParaRPr lang="x-none"/>
        </a:p>
      </dgm:t>
    </dgm:pt>
    <dgm:pt modelId="{49F5DA47-D592-43F9-934A-2B04CD866B99}">
      <dgm:prSet phldrT="[Text]" custT="1"/>
      <dgm:spPr/>
      <dgm:t>
        <a:bodyPr/>
        <a:lstStyle/>
        <a:p>
          <a:pPr algn="just"/>
          <a:r>
            <a:rPr lang="en-US" sz="2400" b="1">
              <a:latin typeface="Times New Roman" panose="02020603050405020304" pitchFamily="18" charset="0"/>
              <a:cs typeface="Times New Roman" panose="02020603050405020304" pitchFamily="18" charset="0"/>
            </a:rPr>
            <a:t>Thích ứng, chuyển trạng thái học tập ngay từ đầu năm học trong môi trường internet, các ứng dụng điện thoại, nền tảng mạng xã hội và truyền hình,…an toàn học tập trên không gian mạng</a:t>
          </a:r>
          <a:endParaRPr lang="x-none" sz="2400" b="1" dirty="0">
            <a:latin typeface="Times New Roman" panose="02020603050405020304" pitchFamily="18" charset="0"/>
            <a:cs typeface="Times New Roman" panose="02020603050405020304" pitchFamily="18" charset="0"/>
          </a:endParaRPr>
        </a:p>
      </dgm:t>
    </dgm:pt>
    <dgm:pt modelId="{F4576AB0-89AF-4BA4-911E-AA59260C3E83}" type="parTrans" cxnId="{EBD0F0B6-A8E8-48D4-BDC0-664DEB25BADE}">
      <dgm:prSet/>
      <dgm:spPr/>
      <dgm:t>
        <a:bodyPr/>
        <a:lstStyle/>
        <a:p>
          <a:endParaRPr lang="x-none"/>
        </a:p>
      </dgm:t>
    </dgm:pt>
    <dgm:pt modelId="{6F2127D6-DC99-4013-AFF3-64C5ACC8D5B5}" type="sibTrans" cxnId="{EBD0F0B6-A8E8-48D4-BDC0-664DEB25BADE}">
      <dgm:prSet/>
      <dgm:spPr/>
      <dgm:t>
        <a:bodyPr/>
        <a:lstStyle/>
        <a:p>
          <a:endParaRPr lang="x-none"/>
        </a:p>
      </dgm:t>
    </dgm:pt>
    <dgm:pt modelId="{19DAC5E5-FCB9-4AFA-B852-F604094BAE4F}">
      <dgm:prSet phldrT="[Text]" custT="1"/>
      <dgm:spPr/>
      <dgm:t>
        <a:bodyPr/>
        <a:lstStyle/>
        <a:p>
          <a:pPr algn="just"/>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chữa</a:t>
          </a:r>
          <a:r>
            <a:rPr lang="en-US" sz="2400" b="1" dirty="0">
              <a:latin typeface="Times New Roman" pitchFamily="18" charset="0"/>
              <a:cs typeface="Times New Roman" pitchFamily="18" charset="0"/>
            </a:rPr>
            <a:t> CSVC,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quanh</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vi-VN" sz="2400" b="1" dirty="0">
              <a:latin typeface="Times New Roman" pitchFamily="18" charset="0"/>
              <a:cs typeface="Times New Roman" pitchFamily="18" charset="0"/>
            </a:rPr>
            <a:t>, trang bị đầy đủ các điều 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cần thiết</a:t>
          </a:r>
          <a:r>
            <a:rPr lang="en-US" sz="2400" b="1" dirty="0">
              <a:latin typeface="Times New Roman" pitchFamily="18" charset="0"/>
              <a:cs typeface="Times New Roman" pitchFamily="18" charset="0"/>
            </a:rPr>
            <a:t>.</a:t>
          </a:r>
          <a:endParaRPr lang="x-none" sz="2400" b="1" dirty="0">
            <a:latin typeface="Times New Roman" panose="02020603050405020304" pitchFamily="18" charset="0"/>
            <a:cs typeface="Times New Roman" panose="02020603050405020304" pitchFamily="18" charset="0"/>
          </a:endParaRPr>
        </a:p>
      </dgm:t>
    </dgm:pt>
    <dgm:pt modelId="{C4534B51-1A60-43CB-A6B6-A6B0AB68E532}" type="parTrans" cxnId="{010F32B8-CF85-49B7-BC59-08EC19F02316}">
      <dgm:prSet/>
      <dgm:spPr/>
      <dgm:t>
        <a:bodyPr/>
        <a:lstStyle/>
        <a:p>
          <a:endParaRPr lang="x-none"/>
        </a:p>
      </dgm:t>
    </dgm:pt>
    <dgm:pt modelId="{DA55BADE-6E17-4213-9FD6-8D6187D9F51B}" type="sibTrans" cxnId="{010F32B8-CF85-49B7-BC59-08EC19F02316}">
      <dgm:prSet/>
      <dgm:spPr/>
      <dgm:t>
        <a:bodyPr/>
        <a:lstStyle/>
        <a:p>
          <a:endParaRPr lang="x-none"/>
        </a:p>
      </dgm:t>
    </dgm:pt>
    <dgm:pt modelId="{4C27D01B-66E8-499E-B872-ADA1DA431D4E}">
      <dgm:prSet phldrT="[Text]" custT="1"/>
      <dgm:spPr/>
      <dgm:t>
        <a:bodyPr/>
        <a:lstStyle/>
        <a:p>
          <a:pPr algn="just"/>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Ngành</a:t>
          </a:r>
          <a:r>
            <a:rPr lang="en-US" sz="2400" b="1" dirty="0">
              <a:latin typeface="Times New Roman" pitchFamily="18" charset="0"/>
              <a:cs typeface="Times New Roman" pitchFamily="18" charset="0"/>
            </a:rPr>
            <a:t> Y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soát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ngừa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xin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endParaRPr lang="x-none" sz="2400" b="1" dirty="0">
            <a:latin typeface="Times New Roman" panose="02020603050405020304" pitchFamily="18" charset="0"/>
            <a:cs typeface="Times New Roman" panose="02020603050405020304" pitchFamily="18" charset="0"/>
          </a:endParaRPr>
        </a:p>
      </dgm:t>
    </dgm:pt>
    <dgm:pt modelId="{A418DA3B-6927-4F84-ABFE-E04EB8E8C09B}" type="parTrans" cxnId="{33FD0593-3005-4A5B-9C6C-F5228DF69E20}">
      <dgm:prSet/>
      <dgm:spPr/>
      <dgm:t>
        <a:bodyPr/>
        <a:lstStyle/>
        <a:p>
          <a:endParaRPr lang="en-US"/>
        </a:p>
      </dgm:t>
    </dgm:pt>
    <dgm:pt modelId="{9BA9680C-339E-4AF6-B3E8-89A92CEA6FB1}" type="sibTrans" cxnId="{33FD0593-3005-4A5B-9C6C-F5228DF69E20}">
      <dgm:prSet/>
      <dgm:spPr/>
      <dgm:t>
        <a:bodyPr/>
        <a:lstStyle/>
        <a:p>
          <a:endParaRPr lang="en-US"/>
        </a:p>
      </dgm:t>
    </dgm:pt>
    <dgm:pt modelId="{C16F6E91-6159-4E20-A92C-A940EB37F14C}" type="pres">
      <dgm:prSet presAssocID="{FFCD1C80-2C92-43B9-B349-F321787A0FE3}" presName="Name0" presStyleCnt="0">
        <dgm:presLayoutVars>
          <dgm:chMax val="7"/>
          <dgm:chPref val="7"/>
          <dgm:dir/>
        </dgm:presLayoutVars>
      </dgm:prSet>
      <dgm:spPr/>
      <dgm:t>
        <a:bodyPr/>
        <a:lstStyle/>
        <a:p>
          <a:endParaRPr lang="en-US"/>
        </a:p>
      </dgm:t>
    </dgm:pt>
    <dgm:pt modelId="{45CDEF4C-5428-4C5B-9E39-6D2631C726EA}" type="pres">
      <dgm:prSet presAssocID="{FFCD1C80-2C92-43B9-B349-F321787A0FE3}" presName="Name1" presStyleCnt="0"/>
      <dgm:spPr/>
    </dgm:pt>
    <dgm:pt modelId="{A7FD70AB-2619-4AEC-8009-206234A53FF0}" type="pres">
      <dgm:prSet presAssocID="{FFCD1C80-2C92-43B9-B349-F321787A0FE3}" presName="cycle" presStyleCnt="0"/>
      <dgm:spPr/>
    </dgm:pt>
    <dgm:pt modelId="{0AD6A8E4-C67F-43CD-A709-B48CE1B19D79}" type="pres">
      <dgm:prSet presAssocID="{FFCD1C80-2C92-43B9-B349-F321787A0FE3}" presName="srcNode" presStyleLbl="node1" presStyleIdx="0" presStyleCnt="4"/>
      <dgm:spPr/>
    </dgm:pt>
    <dgm:pt modelId="{8A3501DC-9698-4F02-8109-673A8C11F551}" type="pres">
      <dgm:prSet presAssocID="{FFCD1C80-2C92-43B9-B349-F321787A0FE3}" presName="conn" presStyleLbl="parChTrans1D2" presStyleIdx="0" presStyleCnt="1"/>
      <dgm:spPr/>
      <dgm:t>
        <a:bodyPr/>
        <a:lstStyle/>
        <a:p>
          <a:endParaRPr lang="en-US"/>
        </a:p>
      </dgm:t>
    </dgm:pt>
    <dgm:pt modelId="{2001486D-E69E-4BAF-A3BE-75EBFD400283}" type="pres">
      <dgm:prSet presAssocID="{FFCD1C80-2C92-43B9-B349-F321787A0FE3}" presName="extraNode" presStyleLbl="node1" presStyleIdx="0" presStyleCnt="4"/>
      <dgm:spPr/>
    </dgm:pt>
    <dgm:pt modelId="{DD89997F-C368-4779-9521-CA3385E2B307}" type="pres">
      <dgm:prSet presAssocID="{FFCD1C80-2C92-43B9-B349-F321787A0FE3}" presName="dstNode" presStyleLbl="node1" presStyleIdx="0" presStyleCnt="4"/>
      <dgm:spPr/>
    </dgm:pt>
    <dgm:pt modelId="{E82D050B-2877-478C-9EF5-4ED48FF2A06E}" type="pres">
      <dgm:prSet presAssocID="{A2A17DA5-ED72-465E-A9B1-90EA64119B60}" presName="text_1" presStyleLbl="node1" presStyleIdx="0" presStyleCnt="4" custLinFactNeighborY="2145">
        <dgm:presLayoutVars>
          <dgm:bulletEnabled val="1"/>
        </dgm:presLayoutVars>
      </dgm:prSet>
      <dgm:spPr/>
      <dgm:t>
        <a:bodyPr/>
        <a:lstStyle/>
        <a:p>
          <a:endParaRPr lang="en-US"/>
        </a:p>
      </dgm:t>
    </dgm:pt>
    <dgm:pt modelId="{83570C0C-7283-4380-AAED-31A3A6AC0AA7}" type="pres">
      <dgm:prSet presAssocID="{A2A17DA5-ED72-465E-A9B1-90EA64119B60}" presName="accent_1" presStyleCnt="0"/>
      <dgm:spPr/>
    </dgm:pt>
    <dgm:pt modelId="{720D3229-DABE-4D44-AFE3-79D8EE536061}" type="pres">
      <dgm:prSet presAssocID="{A2A17DA5-ED72-465E-A9B1-90EA64119B60}" presName="accentRepeatNode" presStyleLbl="solidFgAcc1" presStyleIdx="0" presStyleCnt="4"/>
      <dgm:spPr/>
    </dgm:pt>
    <dgm:pt modelId="{2DB2A72D-6C2E-4A9E-8645-6F16E3B7F547}" type="pres">
      <dgm:prSet presAssocID="{49F5DA47-D592-43F9-934A-2B04CD866B99}" presName="text_2" presStyleLbl="node1" presStyleIdx="1" presStyleCnt="4" custScaleY="142055" custLinFactNeighborX="159" custLinFactNeighborY="3669">
        <dgm:presLayoutVars>
          <dgm:bulletEnabled val="1"/>
        </dgm:presLayoutVars>
      </dgm:prSet>
      <dgm:spPr/>
      <dgm:t>
        <a:bodyPr/>
        <a:lstStyle/>
        <a:p>
          <a:endParaRPr lang="en-US"/>
        </a:p>
      </dgm:t>
    </dgm:pt>
    <dgm:pt modelId="{41B3369B-366D-4B26-84BE-3707C131DDB6}" type="pres">
      <dgm:prSet presAssocID="{49F5DA47-D592-43F9-934A-2B04CD866B99}" presName="accent_2" presStyleCnt="0"/>
      <dgm:spPr/>
    </dgm:pt>
    <dgm:pt modelId="{5FC3EB2A-6000-49AF-A837-069AA9B0D559}" type="pres">
      <dgm:prSet presAssocID="{49F5DA47-D592-43F9-934A-2B04CD866B99}" presName="accentRepeatNode" presStyleLbl="solidFgAcc1" presStyleIdx="1" presStyleCnt="4"/>
      <dgm:spPr/>
    </dgm:pt>
    <dgm:pt modelId="{0E7ADF06-9B1F-44FA-B224-F455EB358C22}" type="pres">
      <dgm:prSet presAssocID="{19DAC5E5-FCB9-4AFA-B852-F604094BAE4F}" presName="text_3" presStyleLbl="node1" presStyleIdx="2" presStyleCnt="4">
        <dgm:presLayoutVars>
          <dgm:bulletEnabled val="1"/>
        </dgm:presLayoutVars>
      </dgm:prSet>
      <dgm:spPr/>
      <dgm:t>
        <a:bodyPr/>
        <a:lstStyle/>
        <a:p>
          <a:endParaRPr lang="en-US"/>
        </a:p>
      </dgm:t>
    </dgm:pt>
    <dgm:pt modelId="{3604AEB4-4524-4BC4-8672-27A985B7DA57}" type="pres">
      <dgm:prSet presAssocID="{19DAC5E5-FCB9-4AFA-B852-F604094BAE4F}" presName="accent_3" presStyleCnt="0"/>
      <dgm:spPr/>
    </dgm:pt>
    <dgm:pt modelId="{05831979-E5C9-431A-9545-147B2FF42B90}" type="pres">
      <dgm:prSet presAssocID="{19DAC5E5-FCB9-4AFA-B852-F604094BAE4F}" presName="accentRepeatNode" presStyleLbl="solidFgAcc1" presStyleIdx="2" presStyleCnt="4"/>
      <dgm:spPr/>
    </dgm:pt>
    <dgm:pt modelId="{46D38548-6A3A-4452-A192-6BD542E4B58A}" type="pres">
      <dgm:prSet presAssocID="{4C27D01B-66E8-499E-B872-ADA1DA431D4E}" presName="text_4" presStyleLbl="node1" presStyleIdx="3" presStyleCnt="4">
        <dgm:presLayoutVars>
          <dgm:bulletEnabled val="1"/>
        </dgm:presLayoutVars>
      </dgm:prSet>
      <dgm:spPr/>
      <dgm:t>
        <a:bodyPr/>
        <a:lstStyle/>
        <a:p>
          <a:endParaRPr lang="en-US"/>
        </a:p>
      </dgm:t>
    </dgm:pt>
    <dgm:pt modelId="{CF659EF6-413E-4563-BED6-C12A89904017}" type="pres">
      <dgm:prSet presAssocID="{4C27D01B-66E8-499E-B872-ADA1DA431D4E}" presName="accent_4" presStyleCnt="0"/>
      <dgm:spPr/>
    </dgm:pt>
    <dgm:pt modelId="{59A102F9-98F3-45E0-87CD-2303BD769255}" type="pres">
      <dgm:prSet presAssocID="{4C27D01B-66E8-499E-B872-ADA1DA431D4E}" presName="accentRepeatNode" presStyleLbl="solidFgAcc1" presStyleIdx="3" presStyleCnt="4"/>
      <dgm:spPr/>
    </dgm:pt>
  </dgm:ptLst>
  <dgm:cxnLst>
    <dgm:cxn modelId="{010F32B8-CF85-49B7-BC59-08EC19F02316}" srcId="{FFCD1C80-2C92-43B9-B349-F321787A0FE3}" destId="{19DAC5E5-FCB9-4AFA-B852-F604094BAE4F}" srcOrd="2" destOrd="0" parTransId="{C4534B51-1A60-43CB-A6B6-A6B0AB68E532}" sibTransId="{DA55BADE-6E17-4213-9FD6-8D6187D9F51B}"/>
    <dgm:cxn modelId="{33FD0593-3005-4A5B-9C6C-F5228DF69E20}" srcId="{FFCD1C80-2C92-43B9-B349-F321787A0FE3}" destId="{4C27D01B-66E8-499E-B872-ADA1DA431D4E}" srcOrd="3" destOrd="0" parTransId="{A418DA3B-6927-4F84-ABFE-E04EB8E8C09B}" sibTransId="{9BA9680C-339E-4AF6-B3E8-89A92CEA6FB1}"/>
    <dgm:cxn modelId="{65158FD2-2A43-43F0-AA30-B8EFC4938E2D}" type="presOf" srcId="{A2A17DA5-ED72-465E-A9B1-90EA64119B60}" destId="{E82D050B-2877-478C-9EF5-4ED48FF2A06E}" srcOrd="0" destOrd="0" presId="urn:microsoft.com/office/officeart/2008/layout/VerticalCurvedList"/>
    <dgm:cxn modelId="{9D80E188-D3D4-4D57-8C58-3F63A7709146}" type="presOf" srcId="{FFCD1C80-2C92-43B9-B349-F321787A0FE3}" destId="{C16F6E91-6159-4E20-A92C-A940EB37F14C}" srcOrd="0" destOrd="0" presId="urn:microsoft.com/office/officeart/2008/layout/VerticalCurvedList"/>
    <dgm:cxn modelId="{83E7334A-88D9-4C41-931F-A08F6B6A8580}" srcId="{FFCD1C80-2C92-43B9-B349-F321787A0FE3}" destId="{A2A17DA5-ED72-465E-A9B1-90EA64119B60}" srcOrd="0" destOrd="0" parTransId="{0B19B107-D648-4399-BCC3-42F61EAEB00F}" sibTransId="{17115989-4FA6-4781-AFEE-B93A2793B237}"/>
    <dgm:cxn modelId="{F2C73493-70A8-401B-BAE6-F5EEF388E55C}" type="presOf" srcId="{19DAC5E5-FCB9-4AFA-B852-F604094BAE4F}" destId="{0E7ADF06-9B1F-44FA-B224-F455EB358C22}" srcOrd="0" destOrd="0" presId="urn:microsoft.com/office/officeart/2008/layout/VerticalCurvedList"/>
    <dgm:cxn modelId="{41C35718-9D00-487E-8B67-709E5F40CF6F}" type="presOf" srcId="{4C27D01B-66E8-499E-B872-ADA1DA431D4E}" destId="{46D38548-6A3A-4452-A192-6BD542E4B58A}" srcOrd="0" destOrd="0" presId="urn:microsoft.com/office/officeart/2008/layout/VerticalCurvedList"/>
    <dgm:cxn modelId="{2535CA81-1F6D-4DE8-AF28-429A0E3ED722}" type="presOf" srcId="{17115989-4FA6-4781-AFEE-B93A2793B237}" destId="{8A3501DC-9698-4F02-8109-673A8C11F551}" srcOrd="0" destOrd="0" presId="urn:microsoft.com/office/officeart/2008/layout/VerticalCurvedList"/>
    <dgm:cxn modelId="{EBD0F0B6-A8E8-48D4-BDC0-664DEB25BADE}" srcId="{FFCD1C80-2C92-43B9-B349-F321787A0FE3}" destId="{49F5DA47-D592-43F9-934A-2B04CD866B99}" srcOrd="1" destOrd="0" parTransId="{F4576AB0-89AF-4BA4-911E-AA59260C3E83}" sibTransId="{6F2127D6-DC99-4013-AFF3-64C5ACC8D5B5}"/>
    <dgm:cxn modelId="{81618F64-4CEE-442B-8BF2-2B9DD7A2AA45}" type="presOf" srcId="{49F5DA47-D592-43F9-934A-2B04CD866B99}" destId="{2DB2A72D-6C2E-4A9E-8645-6F16E3B7F547}" srcOrd="0" destOrd="0" presId="urn:microsoft.com/office/officeart/2008/layout/VerticalCurvedList"/>
    <dgm:cxn modelId="{57ED1C8A-BED5-4F0E-859F-6E78586ED639}" type="presParOf" srcId="{C16F6E91-6159-4E20-A92C-A940EB37F14C}" destId="{45CDEF4C-5428-4C5B-9E39-6D2631C726EA}" srcOrd="0" destOrd="0" presId="urn:microsoft.com/office/officeart/2008/layout/VerticalCurvedList"/>
    <dgm:cxn modelId="{5DEA3A9F-42DC-443D-9B8C-2666A4478F44}" type="presParOf" srcId="{45CDEF4C-5428-4C5B-9E39-6D2631C726EA}" destId="{A7FD70AB-2619-4AEC-8009-206234A53FF0}" srcOrd="0" destOrd="0" presId="urn:microsoft.com/office/officeart/2008/layout/VerticalCurvedList"/>
    <dgm:cxn modelId="{A81331B1-775A-4F2F-81AC-F2539A79EA5D}" type="presParOf" srcId="{A7FD70AB-2619-4AEC-8009-206234A53FF0}" destId="{0AD6A8E4-C67F-43CD-A709-B48CE1B19D79}" srcOrd="0" destOrd="0" presId="urn:microsoft.com/office/officeart/2008/layout/VerticalCurvedList"/>
    <dgm:cxn modelId="{68B23124-9C72-4B75-9E2D-FEC5654F86E1}" type="presParOf" srcId="{A7FD70AB-2619-4AEC-8009-206234A53FF0}" destId="{8A3501DC-9698-4F02-8109-673A8C11F551}" srcOrd="1" destOrd="0" presId="urn:microsoft.com/office/officeart/2008/layout/VerticalCurvedList"/>
    <dgm:cxn modelId="{E6A691BB-E47B-4661-BF7E-B8BFE598B41B}" type="presParOf" srcId="{A7FD70AB-2619-4AEC-8009-206234A53FF0}" destId="{2001486D-E69E-4BAF-A3BE-75EBFD400283}" srcOrd="2" destOrd="0" presId="urn:microsoft.com/office/officeart/2008/layout/VerticalCurvedList"/>
    <dgm:cxn modelId="{97A2BF5A-4190-4BCA-A6B8-9A013F10AD49}" type="presParOf" srcId="{A7FD70AB-2619-4AEC-8009-206234A53FF0}" destId="{DD89997F-C368-4779-9521-CA3385E2B307}" srcOrd="3" destOrd="0" presId="urn:microsoft.com/office/officeart/2008/layout/VerticalCurvedList"/>
    <dgm:cxn modelId="{9968A28B-D7C6-44DB-BA91-2DD080CDC340}" type="presParOf" srcId="{45CDEF4C-5428-4C5B-9E39-6D2631C726EA}" destId="{E82D050B-2877-478C-9EF5-4ED48FF2A06E}" srcOrd="1" destOrd="0" presId="urn:microsoft.com/office/officeart/2008/layout/VerticalCurvedList"/>
    <dgm:cxn modelId="{E5372408-3F52-4960-BB85-03D5EF5E3FA3}" type="presParOf" srcId="{45CDEF4C-5428-4C5B-9E39-6D2631C726EA}" destId="{83570C0C-7283-4380-AAED-31A3A6AC0AA7}" srcOrd="2" destOrd="0" presId="urn:microsoft.com/office/officeart/2008/layout/VerticalCurvedList"/>
    <dgm:cxn modelId="{B899F6D6-C9A8-4332-8C2D-1ABBDDADD5E4}" type="presParOf" srcId="{83570C0C-7283-4380-AAED-31A3A6AC0AA7}" destId="{720D3229-DABE-4D44-AFE3-79D8EE536061}" srcOrd="0" destOrd="0" presId="urn:microsoft.com/office/officeart/2008/layout/VerticalCurvedList"/>
    <dgm:cxn modelId="{3E778E7B-AECA-4367-BA34-03473DE8DFD6}" type="presParOf" srcId="{45CDEF4C-5428-4C5B-9E39-6D2631C726EA}" destId="{2DB2A72D-6C2E-4A9E-8645-6F16E3B7F547}" srcOrd="3" destOrd="0" presId="urn:microsoft.com/office/officeart/2008/layout/VerticalCurvedList"/>
    <dgm:cxn modelId="{E9E53DF1-299C-4ED5-BAD6-06FC5DA298A7}" type="presParOf" srcId="{45CDEF4C-5428-4C5B-9E39-6D2631C726EA}" destId="{41B3369B-366D-4B26-84BE-3707C131DDB6}" srcOrd="4" destOrd="0" presId="urn:microsoft.com/office/officeart/2008/layout/VerticalCurvedList"/>
    <dgm:cxn modelId="{11E76774-CD1D-44A3-AE42-7714A146DB9B}" type="presParOf" srcId="{41B3369B-366D-4B26-84BE-3707C131DDB6}" destId="{5FC3EB2A-6000-49AF-A837-069AA9B0D559}" srcOrd="0" destOrd="0" presId="urn:microsoft.com/office/officeart/2008/layout/VerticalCurvedList"/>
    <dgm:cxn modelId="{1445E947-DF7B-4B23-B462-AD9A60B24185}" type="presParOf" srcId="{45CDEF4C-5428-4C5B-9E39-6D2631C726EA}" destId="{0E7ADF06-9B1F-44FA-B224-F455EB358C22}" srcOrd="5" destOrd="0" presId="urn:microsoft.com/office/officeart/2008/layout/VerticalCurvedList"/>
    <dgm:cxn modelId="{438453D9-1C0E-45FD-B42A-39BAD0E7062B}" type="presParOf" srcId="{45CDEF4C-5428-4C5B-9E39-6D2631C726EA}" destId="{3604AEB4-4524-4BC4-8672-27A985B7DA57}" srcOrd="6" destOrd="0" presId="urn:microsoft.com/office/officeart/2008/layout/VerticalCurvedList"/>
    <dgm:cxn modelId="{4651029E-D106-46E1-9819-C2D3778AE95D}" type="presParOf" srcId="{3604AEB4-4524-4BC4-8672-27A985B7DA57}" destId="{05831979-E5C9-431A-9545-147B2FF42B90}" srcOrd="0" destOrd="0" presId="urn:microsoft.com/office/officeart/2008/layout/VerticalCurvedList"/>
    <dgm:cxn modelId="{ED25B6E5-46D4-4DF2-AA82-B2DB65C99015}" type="presParOf" srcId="{45CDEF4C-5428-4C5B-9E39-6D2631C726EA}" destId="{46D38548-6A3A-4452-A192-6BD542E4B58A}" srcOrd="7" destOrd="0" presId="urn:microsoft.com/office/officeart/2008/layout/VerticalCurvedList"/>
    <dgm:cxn modelId="{F69FE609-B54E-4F87-ABBE-7B9A55B69355}" type="presParOf" srcId="{45CDEF4C-5428-4C5B-9E39-6D2631C726EA}" destId="{CF659EF6-413E-4563-BED6-C12A89904017}" srcOrd="8" destOrd="0" presId="urn:microsoft.com/office/officeart/2008/layout/VerticalCurvedList"/>
    <dgm:cxn modelId="{EE542CEE-35A7-42A8-B132-86BB2428BF73}" type="presParOf" srcId="{CF659EF6-413E-4563-BED6-C12A89904017}" destId="{59A102F9-98F3-45E0-87CD-2303BD76925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CECC57-247A-4CC2-BBAA-95DBE305DCBD}"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x-none"/>
        </a:p>
      </dgm:t>
    </dgm:pt>
    <dgm:pt modelId="{41B7D2CC-87E9-4E6E-BBAE-50FC4DA6B95E}">
      <dgm:prSet phldrT="[Text]" custT="1"/>
      <dgm:spPr/>
      <dgm:t>
        <a:bodyPr/>
        <a:lstStyle/>
        <a:p>
          <a:r>
            <a:rPr lang="en-US" sz="2000" b="1" dirty="0" err="1">
              <a:solidFill>
                <a:srgbClr val="3333FF"/>
              </a:solidFill>
              <a:latin typeface="Times New Roman" pitchFamily="18" charset="0"/>
              <a:cs typeface="Times New Roman" pitchFamily="18" charset="0"/>
            </a:rPr>
            <a:t>Trước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giờ</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kiểm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tra</a:t>
          </a:r>
          <a:endParaRPr lang="x-none" sz="2000" b="1" i="0" dirty="0">
            <a:solidFill>
              <a:srgbClr val="3333FF"/>
            </a:solidFill>
            <a:latin typeface="Times New Roman" panose="02020603050405020304" pitchFamily="18" charset="0"/>
            <a:cs typeface="Times New Roman" panose="02020603050405020304" pitchFamily="18" charset="0"/>
          </a:endParaRPr>
        </a:p>
      </dgm:t>
    </dgm:pt>
    <dgm:pt modelId="{5964B671-28D2-473D-9AF1-66EFA403C767}" type="parTrans" cxnId="{A4B67422-929B-4B78-9F18-4C11A67249C5}">
      <dgm:prSet/>
      <dgm:spPr/>
      <dgm:t>
        <a:bodyPr/>
        <a:lstStyle/>
        <a:p>
          <a:endParaRPr lang="x-none"/>
        </a:p>
      </dgm:t>
    </dgm:pt>
    <dgm:pt modelId="{B06ECED7-6B3A-46F7-A5D8-0DC7CF6E2AF1}" type="sibTrans" cxnId="{A4B67422-929B-4B78-9F18-4C11A67249C5}">
      <dgm:prSet/>
      <dgm:spPr/>
      <dgm:t>
        <a:bodyPr/>
        <a:lstStyle/>
        <a:p>
          <a:endParaRPr lang="x-none"/>
        </a:p>
      </dgm:t>
    </dgm:pt>
    <dgm:pt modelId="{61166B50-2611-42C6-AF76-4B98A9186E16}">
      <dgm:prSet phldrT="[Text]" custT="1"/>
      <dgm:spPr/>
      <dgm:t>
        <a:bodyPr/>
        <a:lstStyle/>
        <a:p>
          <a:r>
            <a:rPr lang="en-US" sz="2000" b="1" dirty="0">
              <a:solidFill>
                <a:srgbClr val="3333FF"/>
              </a:solidFill>
              <a:latin typeface="Times New Roman" pitchFamily="18" charset="0"/>
              <a:cs typeface="Times New Roman" pitchFamily="18" charset="0"/>
            </a:rPr>
            <a:t>Ban </a:t>
          </a:r>
          <a:r>
            <a:rPr lang="en-US" sz="2000" b="1" dirty="0" err="1">
              <a:solidFill>
                <a:srgbClr val="3333FF"/>
              </a:solidFill>
              <a:latin typeface="Times New Roman" pitchFamily="18" charset="0"/>
              <a:cs typeface="Times New Roman" pitchFamily="18" charset="0"/>
            </a:rPr>
            <a:t>Giám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hiệu</a:t>
          </a:r>
          <a:r>
            <a:rPr lang="en-US" sz="2000" b="1" dirty="0">
              <a:solidFill>
                <a:srgbClr val="3333FF"/>
              </a:solidFill>
              <a:latin typeface="Times New Roman" pitchFamily="18" charset="0"/>
              <a:cs typeface="Times New Roman" pitchFamily="18" charset="0"/>
            </a:rPr>
            <a:t>, GVCN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GV </a:t>
          </a:r>
          <a:r>
            <a:rPr lang="en-US" sz="2000" b="1" dirty="0" err="1">
              <a:solidFill>
                <a:srgbClr val="3333FF"/>
              </a:solidFill>
              <a:latin typeface="Times New Roman" pitchFamily="18" charset="0"/>
              <a:cs typeface="Times New Roman" pitchFamily="18" charset="0"/>
            </a:rPr>
            <a:t>lớp</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chuẩn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bị</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các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phong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bì</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chứa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đề</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kiểm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tra</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kết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nối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với</a:t>
          </a:r>
          <a:r>
            <a:rPr lang="en-US" sz="2000" b="1" dirty="0">
              <a:solidFill>
                <a:srgbClr val="3333FF"/>
              </a:solidFill>
              <a:latin typeface="Times New Roman" pitchFamily="18" charset="0"/>
              <a:cs typeface="Times New Roman" pitchFamily="18" charset="0"/>
            </a:rPr>
            <a:t> PHHS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động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viên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các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em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chuẩn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bị</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tâm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thế</a:t>
          </a:r>
          <a:r>
            <a:rPr lang="en-US" sz="2000" b="1" dirty="0">
              <a:solidFill>
                <a:srgbClr val="3333FF"/>
              </a:solidFill>
              <a:latin typeface="Times New Roman" pitchFamily="18" charset="0"/>
              <a:cs typeface="Times New Roman" pitchFamily="18" charset="0"/>
            </a:rPr>
            <a:t> an </a:t>
          </a:r>
          <a:r>
            <a:rPr lang="en-US" sz="2000" b="1" dirty="0" err="1">
              <a:solidFill>
                <a:srgbClr val="3333FF"/>
              </a:solidFill>
              <a:latin typeface="Times New Roman" pitchFamily="18" charset="0"/>
              <a:cs typeface="Times New Roman" pitchFamily="18" charset="0"/>
            </a:rPr>
            <a:t>tâm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thoải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mái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để</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CE143CF5-1506-46F9-99EA-1D790385DF68}" type="parTrans" cxnId="{891D781C-C1CE-47A8-8866-223B05F46B0C}">
      <dgm:prSet/>
      <dgm:spPr/>
      <dgm:t>
        <a:bodyPr/>
        <a:lstStyle/>
        <a:p>
          <a:endParaRPr lang="x-none"/>
        </a:p>
      </dgm:t>
    </dgm:pt>
    <dgm:pt modelId="{6819E0A9-60CC-4A5D-B22F-88A188590461}" type="sibTrans" cxnId="{891D781C-C1CE-47A8-8866-223B05F46B0C}">
      <dgm:prSet/>
      <dgm:spPr/>
      <dgm:t>
        <a:bodyPr/>
        <a:lstStyle/>
        <a:p>
          <a:endParaRPr lang="x-none"/>
        </a:p>
      </dgm:t>
    </dgm:pt>
    <dgm:pt modelId="{A2219D2F-4FBB-48F4-B28D-36C8A2B5E35C}">
      <dgm:prSet phldrT="[Text]" custT="1"/>
      <dgm:spPr/>
      <dgm:t>
        <a:bodyPr/>
        <a:lstStyle/>
        <a:p>
          <a:r>
            <a:rPr lang="en-US" sz="2000" b="1" i="0" dirty="0" err="1">
              <a:solidFill>
                <a:srgbClr val="3333FF"/>
              </a:solidFill>
              <a:latin typeface="Times New Roman" pitchFamily="18" charset="0"/>
              <a:cs typeface="Times New Roman" pitchFamily="18" charset="0"/>
            </a:rPr>
            <a:t>Kiểm</a:t>
          </a:r>
          <a:r>
            <a:rPr lang="en-US" sz="2000" b="1" i="0" dirty="0">
              <a:solidFill>
                <a:srgbClr val="3333FF"/>
              </a:solidFill>
              <a:latin typeface="Times New Roman" pitchFamily="18" charset="0"/>
              <a:cs typeface="Times New Roman" pitchFamily="18" charset="0"/>
            </a:rPr>
            <a:t> </a:t>
          </a:r>
          <a:r>
            <a:rPr lang="en-US" sz="2000" b="1" i="0" dirty="0" err="1">
              <a:solidFill>
                <a:srgbClr val="3333FF"/>
              </a:solidFill>
              <a:latin typeface="Times New Roman" pitchFamily="18" charset="0"/>
              <a:cs typeface="Times New Roman" pitchFamily="18" charset="0"/>
            </a:rPr>
            <a:t>tra</a:t>
          </a:r>
          <a:endParaRPr lang="x-none" sz="2000" b="1" i="0" dirty="0">
            <a:solidFill>
              <a:srgbClr val="3333FF"/>
            </a:solidFill>
            <a:latin typeface="Times New Roman" panose="02020603050405020304" pitchFamily="18" charset="0"/>
            <a:cs typeface="Times New Roman" panose="02020603050405020304" pitchFamily="18" charset="0"/>
          </a:endParaRPr>
        </a:p>
      </dgm:t>
    </dgm:pt>
    <dgm:pt modelId="{369E1B3C-CA0C-4B99-ADA4-C9A2F6749A36}" type="parTrans" cxnId="{EFCF9AF9-24B4-4912-83FF-D2C624779E30}">
      <dgm:prSet/>
      <dgm:spPr/>
      <dgm:t>
        <a:bodyPr/>
        <a:lstStyle/>
        <a:p>
          <a:endParaRPr lang="x-none"/>
        </a:p>
      </dgm:t>
    </dgm:pt>
    <dgm:pt modelId="{40E7081B-DCDA-4B68-B880-C059DBBDEADF}" type="sibTrans" cxnId="{EFCF9AF9-24B4-4912-83FF-D2C624779E30}">
      <dgm:prSet/>
      <dgm:spPr/>
      <dgm:t>
        <a:bodyPr/>
        <a:lstStyle/>
        <a:p>
          <a:endParaRPr lang="x-none"/>
        </a:p>
      </dgm:t>
    </dgm:pt>
    <dgm:pt modelId="{3CC584D2-9183-4680-9996-73982BD11F6E}">
      <dgm:prSet phldrT="[Text]" custT="1"/>
      <dgm:spPr/>
      <dgm:t>
        <a:bodyPr/>
        <a:lstStyle/>
        <a:p>
          <a:r>
            <a:rPr lang="en-US" sz="2000" b="1" dirty="0">
              <a:solidFill>
                <a:srgbClr val="3333FF"/>
              </a:solidFill>
              <a:latin typeface="Times New Roman" pitchFamily="18" charset="0"/>
              <a:cs typeface="Times New Roman" pitchFamily="18" charset="0"/>
            </a:rPr>
            <a:t>GVCN </a:t>
          </a:r>
          <a:r>
            <a:rPr lang="en-US" sz="2000" b="1" dirty="0" err="1">
              <a:solidFill>
                <a:srgbClr val="3333FF"/>
              </a:solidFill>
              <a:latin typeface="Times New Roman" pitchFamily="18" charset="0"/>
              <a:cs typeface="Times New Roman" pitchFamily="18" charset="0"/>
            </a:rPr>
            <a:t>đọc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từng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câu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theo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đề</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nhắc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cho</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nghe</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lần</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giấy</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tập</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hoặc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giấy</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nháp</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rồi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đọc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câu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trả</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lời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hoặc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kết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quả</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cho</a:t>
          </a:r>
          <a:r>
            <a:rPr lang="en-US" sz="2000" b="1" dirty="0">
              <a:solidFill>
                <a:srgbClr val="3333FF"/>
              </a:solidFill>
              <a:latin typeface="Times New Roman" pitchFamily="18" charset="0"/>
              <a:cs typeface="Times New Roman" pitchFamily="18" charset="0"/>
            </a:rPr>
            <a:t> GVCN </a:t>
          </a:r>
          <a:r>
            <a:rPr lang="en-US" sz="2000" b="1" dirty="0" err="1">
              <a:solidFill>
                <a:srgbClr val="3333FF"/>
              </a:solidFill>
              <a:latin typeface="Times New Roman" pitchFamily="18" charset="0"/>
              <a:cs typeface="Times New Roman" pitchFamily="18" charset="0"/>
            </a:rPr>
            <a:t>ghi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nhận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tờ</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của</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nhắc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cho</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nghe</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trước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khi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chuyển</a:t>
          </a:r>
          <a:r>
            <a:rPr lang="en-US" sz="2000" b="1" dirty="0">
              <a:solidFill>
                <a:srgbClr val="3333FF"/>
              </a:solidFill>
              <a:latin typeface="Times New Roman" pitchFamily="18" charset="0"/>
              <a:cs typeface="Times New Roman" pitchFamily="18" charset="0"/>
            </a:rPr>
            <a:t> sang </a:t>
          </a:r>
          <a:r>
            <a:rPr lang="en-US" sz="2000" b="1" dirty="0" err="1">
              <a:solidFill>
                <a:srgbClr val="3333FF"/>
              </a:solidFill>
              <a:latin typeface="Times New Roman" pitchFamily="18" charset="0"/>
              <a:cs typeface="Times New Roman" pitchFamily="18" charset="0"/>
            </a:rPr>
            <a:t>câu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tiếp</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theo.</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7502A4DD-DF3A-43D1-B25B-D1B58D7B8CB0}" type="parTrans" cxnId="{FDC3940D-CAB4-4589-9581-BF3DD425CF1D}">
      <dgm:prSet/>
      <dgm:spPr/>
      <dgm:t>
        <a:bodyPr/>
        <a:lstStyle/>
        <a:p>
          <a:endParaRPr lang="x-none"/>
        </a:p>
      </dgm:t>
    </dgm:pt>
    <dgm:pt modelId="{6C511AAF-CFEE-497C-9D8D-D17D0EC07785}" type="sibTrans" cxnId="{FDC3940D-CAB4-4589-9581-BF3DD425CF1D}">
      <dgm:prSet/>
      <dgm:spPr/>
      <dgm:t>
        <a:bodyPr/>
        <a:lstStyle/>
        <a:p>
          <a:endParaRPr lang="x-none"/>
        </a:p>
      </dgm:t>
    </dgm:pt>
    <dgm:pt modelId="{EB506D6E-2725-4935-89FB-B0DB435AB62F}">
      <dgm:prSet phldrT="[Text]" custT="1"/>
      <dgm:spPr/>
      <dgm:t>
        <a:bodyPr/>
        <a:lstStyle/>
        <a:p>
          <a:r>
            <a:rPr lang="en-US" sz="2000" b="1" i="0" dirty="0" err="1">
              <a:solidFill>
                <a:srgbClr val="3333FF"/>
              </a:solidFill>
              <a:latin typeface="Times New Roman" pitchFamily="18" charset="0"/>
              <a:cs typeface="Times New Roman" pitchFamily="18" charset="0"/>
            </a:rPr>
            <a:t>Chấm</a:t>
          </a:r>
          <a:r>
            <a:rPr lang="en-US" sz="2000" b="1" i="0" dirty="0">
              <a:solidFill>
                <a:srgbClr val="3333FF"/>
              </a:solidFill>
              <a:latin typeface="Times New Roman" pitchFamily="18" charset="0"/>
              <a:cs typeface="Times New Roman" pitchFamily="18" charset="0"/>
            </a:rPr>
            <a:t> </a:t>
          </a:r>
          <a:r>
            <a:rPr lang="en-US" sz="2000" b="1" i="0" dirty="0" err="1">
              <a:solidFill>
                <a:srgbClr val="3333FF"/>
              </a:solidFill>
              <a:latin typeface="Times New Roman" pitchFamily="18" charset="0"/>
              <a:cs typeface="Times New Roman" pitchFamily="18" charset="0"/>
            </a:rPr>
            <a:t>kiểm</a:t>
          </a:r>
          <a:r>
            <a:rPr lang="en-US" sz="2000" b="1" i="0" dirty="0">
              <a:solidFill>
                <a:srgbClr val="3333FF"/>
              </a:solidFill>
              <a:latin typeface="Times New Roman" pitchFamily="18" charset="0"/>
              <a:cs typeface="Times New Roman" pitchFamily="18" charset="0"/>
            </a:rPr>
            <a:t> </a:t>
          </a:r>
          <a:r>
            <a:rPr lang="en-US" sz="2000" b="1" i="0" dirty="0" err="1">
              <a:solidFill>
                <a:srgbClr val="3333FF"/>
              </a:solidFill>
              <a:latin typeface="Times New Roman" pitchFamily="18" charset="0"/>
              <a:cs typeface="Times New Roman" pitchFamily="18" charset="0"/>
            </a:rPr>
            <a:t>tra</a:t>
          </a:r>
          <a:endParaRPr lang="x-none" sz="2000" b="1" i="0" dirty="0">
            <a:solidFill>
              <a:srgbClr val="3333FF"/>
            </a:solidFill>
            <a:latin typeface="Times New Roman" panose="02020603050405020304" pitchFamily="18" charset="0"/>
            <a:cs typeface="Times New Roman" panose="02020603050405020304" pitchFamily="18" charset="0"/>
          </a:endParaRPr>
        </a:p>
      </dgm:t>
    </dgm:pt>
    <dgm:pt modelId="{DC9E6FC6-0C23-4117-9302-9576C82F00D3}" type="parTrans" cxnId="{E3F9F3E0-C357-4A31-B971-BFAAD92548CC}">
      <dgm:prSet/>
      <dgm:spPr/>
      <dgm:t>
        <a:bodyPr/>
        <a:lstStyle/>
        <a:p>
          <a:endParaRPr lang="x-none"/>
        </a:p>
      </dgm:t>
    </dgm:pt>
    <dgm:pt modelId="{DBA5A5E5-FEEB-444D-873A-CAF6F4850761}" type="sibTrans" cxnId="{E3F9F3E0-C357-4A31-B971-BFAAD92548CC}">
      <dgm:prSet/>
      <dgm:spPr/>
      <dgm:t>
        <a:bodyPr/>
        <a:lstStyle/>
        <a:p>
          <a:endParaRPr lang="x-none"/>
        </a:p>
      </dgm:t>
    </dgm:pt>
    <dgm:pt modelId="{A506E01E-66BD-4D53-8807-8796414E11C5}">
      <dgm:prSet phldrT="[Text]" custT="1"/>
      <dgm:spPr/>
      <dgm:t>
        <a:bodyPr/>
        <a:lstStyle/>
        <a:p>
          <a:r>
            <a:rPr lang="en-US" sz="2000" b="1" dirty="0">
              <a:solidFill>
                <a:srgbClr val="3333FF"/>
              </a:solidFill>
              <a:latin typeface="Times New Roman" pitchFamily="18" charset="0"/>
              <a:cs typeface="Times New Roman" pitchFamily="18" charset="0"/>
            </a:rPr>
            <a:t>GVCN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GV </a:t>
          </a:r>
          <a:r>
            <a:rPr lang="en-US" sz="2000" b="1" dirty="0" err="1">
              <a:solidFill>
                <a:srgbClr val="3333FF"/>
              </a:solidFill>
              <a:latin typeface="Times New Roman" pitchFamily="18" charset="0"/>
              <a:cs typeface="Times New Roman" pitchFamily="18" charset="0"/>
            </a:rPr>
            <a:t>lớp</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thực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hiện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chấm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đánh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giá</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kết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quả</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báo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cáo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Hiệu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trưởng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xem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xét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để</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quyết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định</a:t>
          </a:r>
          <a:r>
            <a:rPr lang="en-US" sz="2000" b="1" dirty="0">
              <a:solidFill>
                <a:srgbClr val="3333FF"/>
              </a:solidFill>
              <a:latin typeface="Times New Roman" pitchFamily="18" charset="0"/>
              <a:cs typeface="Times New Roman" pitchFamily="18" charset="0"/>
            </a:rPr>
            <a:t>.</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710D4391-0F96-4CE7-9F8C-388DEFE5E302}" type="parTrans" cxnId="{7586B92A-60C9-44BB-B62F-CF6659B55F87}">
      <dgm:prSet/>
      <dgm:spPr/>
      <dgm:t>
        <a:bodyPr/>
        <a:lstStyle/>
        <a:p>
          <a:endParaRPr lang="x-none"/>
        </a:p>
      </dgm:t>
    </dgm:pt>
    <dgm:pt modelId="{F245759B-CD8D-4015-B211-DB0C775ED0B5}" type="sibTrans" cxnId="{7586B92A-60C9-44BB-B62F-CF6659B55F87}">
      <dgm:prSet/>
      <dgm:spPr/>
      <dgm:t>
        <a:bodyPr/>
        <a:lstStyle/>
        <a:p>
          <a:endParaRPr lang="x-none"/>
        </a:p>
      </dgm:t>
    </dgm:pt>
    <dgm:pt modelId="{23BA92C7-C988-4AC5-967B-4717624E3004}">
      <dgm:prSet phldrT="[Text]" custT="1"/>
      <dgm:spPr/>
      <dgm:t>
        <a:bodyPr/>
        <a:lstStyle/>
        <a:p>
          <a:r>
            <a:rPr lang="en-US" sz="2000" b="1" dirty="0" err="1">
              <a:solidFill>
                <a:srgbClr val="3333FF"/>
              </a:solidFill>
              <a:latin typeface="Times New Roman" pitchFamily="18" charset="0"/>
              <a:cs typeface="Times New Roman" pitchFamily="18" charset="0"/>
            </a:rPr>
            <a:t>Các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văn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chính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tả</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hoặc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giải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toán</a:t>
          </a:r>
          <a:r>
            <a:rPr lang="en-US" sz="2000" b="1" dirty="0">
              <a:solidFill>
                <a:srgbClr val="3333FF"/>
              </a:solidFill>
              <a:latin typeface="Times New Roman" pitchFamily="18" charset="0"/>
              <a:cs typeface="Times New Roman" pitchFamily="18" charset="0"/>
            </a:rPr>
            <a:t>, GVCN </a:t>
          </a:r>
          <a:r>
            <a:rPr lang="en-US" sz="2000" b="1" dirty="0" err="1">
              <a:solidFill>
                <a:srgbClr val="3333FF"/>
              </a:solidFill>
              <a:latin typeface="Times New Roman" pitchFamily="18" charset="0"/>
              <a:cs typeface="Times New Roman" pitchFamily="18" charset="0"/>
            </a:rPr>
            <a:t>yêu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cầu</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viết</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đề</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dò</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với</a:t>
          </a:r>
          <a:r>
            <a:rPr lang="en-US" sz="2000" b="1" dirty="0">
              <a:solidFill>
                <a:srgbClr val="3333FF"/>
              </a:solidFill>
              <a:latin typeface="Times New Roman" pitchFamily="18" charset="0"/>
              <a:cs typeface="Times New Roman" pitchFamily="18" charset="0"/>
            </a:rPr>
            <a:t> GV </a:t>
          </a:r>
          <a:r>
            <a:rPr lang="en-US" sz="2000" b="1" dirty="0" err="1">
              <a:solidFill>
                <a:srgbClr val="3333FF"/>
              </a:solidFill>
              <a:latin typeface="Times New Roman" pitchFamily="18" charset="0"/>
              <a:cs typeface="Times New Roman" pitchFamily="18" charset="0"/>
            </a:rPr>
            <a:t>cho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chính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xác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trước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khi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Sau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khi</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xong</a:t>
          </a:r>
          <a:r>
            <a:rPr lang="en-US" sz="2000" b="1" dirty="0">
              <a:solidFill>
                <a:srgbClr val="3333FF"/>
              </a:solidFill>
              <a:latin typeface="Times New Roman" pitchFamily="18" charset="0"/>
              <a:cs typeface="Times New Roman" pitchFamily="18" charset="0"/>
            </a:rPr>
            <a:t>, cha </a:t>
          </a:r>
          <a:r>
            <a:rPr lang="en-US" sz="2000" b="1" dirty="0" err="1">
              <a:solidFill>
                <a:srgbClr val="3333FF"/>
              </a:solidFill>
              <a:latin typeface="Times New Roman" pitchFamily="18" charset="0"/>
              <a:cs typeface="Times New Roman" pitchFamily="18" charset="0"/>
            </a:rPr>
            <a:t>mẹ</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hoặc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người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hỗ</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trợ</a:t>
          </a:r>
          <a:r>
            <a:rPr lang="en-US" sz="2000" b="1" dirty="0">
              <a:solidFill>
                <a:srgbClr val="3333FF"/>
              </a:solidFill>
              <a:latin typeface="Times New Roman" pitchFamily="18" charset="0"/>
              <a:cs typeface="Times New Roman" pitchFamily="18" charset="0"/>
            </a:rPr>
            <a:t> HS </a:t>
          </a:r>
          <a:r>
            <a:rPr lang="en-US" sz="2000" b="1" dirty="0" err="1">
              <a:solidFill>
                <a:srgbClr val="3333FF"/>
              </a:solidFill>
              <a:latin typeface="Times New Roman" pitchFamily="18" charset="0"/>
              <a:cs typeface="Times New Roman" pitchFamily="18" charset="0"/>
            </a:rPr>
            <a:t>chụp</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làm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chuyển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cho</a:t>
          </a:r>
          <a:r>
            <a:rPr lang="en-US" sz="2000" b="1" dirty="0">
              <a:solidFill>
                <a:srgbClr val="3333FF"/>
              </a:solidFill>
              <a:latin typeface="Times New Roman" pitchFamily="18" charset="0"/>
              <a:cs typeface="Times New Roman" pitchFamily="18" charset="0"/>
            </a:rPr>
            <a:t> GVCN </a:t>
          </a:r>
          <a:r>
            <a:rPr lang="en-US" sz="2000" b="1" dirty="0" err="1">
              <a:solidFill>
                <a:srgbClr val="3333FF"/>
              </a:solidFill>
              <a:latin typeface="Times New Roman" pitchFamily="18" charset="0"/>
              <a:cs typeface="Times New Roman" pitchFamily="18" charset="0"/>
            </a:rPr>
            <a:t>để</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các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giáo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viên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lưu</a:t>
          </a:r>
          <a:r>
            <a:rPr lang="en-US" sz="2000" b="1" dirty="0">
              <a:solidFill>
                <a:srgbClr val="3333FF"/>
              </a:solidFill>
              <a:latin typeface="Times New Roman" pitchFamily="18" charset="0"/>
              <a:cs typeface="Times New Roman" pitchFamily="18" charset="0"/>
            </a:rPr>
            <a:t> minh </a:t>
          </a:r>
          <a:r>
            <a:rPr lang="en-US" sz="2000" b="1" dirty="0" err="1">
              <a:solidFill>
                <a:srgbClr val="3333FF"/>
              </a:solidFill>
              <a:latin typeface="Times New Roman" pitchFamily="18" charset="0"/>
              <a:cs typeface="Times New Roman" pitchFamily="18" charset="0"/>
            </a:rPr>
            <a:t>chứng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chấm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bài</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46101A4E-DE43-4883-A089-5C029E208D2F}" type="parTrans" cxnId="{F1ACA193-657C-4E81-8179-0BF0BA9078DF}">
      <dgm:prSet/>
      <dgm:spPr/>
      <dgm:t>
        <a:bodyPr/>
        <a:lstStyle/>
        <a:p>
          <a:endParaRPr lang="en-US"/>
        </a:p>
      </dgm:t>
    </dgm:pt>
    <dgm:pt modelId="{7D2E53C6-2DBF-4541-9C1E-F1871EB529C4}" type="sibTrans" cxnId="{F1ACA193-657C-4E81-8179-0BF0BA9078DF}">
      <dgm:prSet/>
      <dgm:spPr/>
      <dgm:t>
        <a:bodyPr/>
        <a:lstStyle/>
        <a:p>
          <a:endParaRPr lang="en-US"/>
        </a:p>
      </dgm:t>
    </dgm:pt>
    <dgm:pt modelId="{EBA0EA36-82B1-4ED4-91E4-3FC9706BD915}" type="pres">
      <dgm:prSet presAssocID="{8BCECC57-247A-4CC2-BBAA-95DBE305DCBD}" presName="Name0" presStyleCnt="0">
        <dgm:presLayoutVars>
          <dgm:dir/>
          <dgm:animLvl val="lvl"/>
          <dgm:resizeHandles val="exact"/>
        </dgm:presLayoutVars>
      </dgm:prSet>
      <dgm:spPr/>
      <dgm:t>
        <a:bodyPr/>
        <a:lstStyle/>
        <a:p>
          <a:endParaRPr lang="en-US"/>
        </a:p>
      </dgm:t>
    </dgm:pt>
    <dgm:pt modelId="{E41DDC87-1090-4AE4-A5BD-2FE8FF80661F}" type="pres">
      <dgm:prSet presAssocID="{41B7D2CC-87E9-4E6E-BBAE-50FC4DA6B95E}" presName="linNode" presStyleCnt="0"/>
      <dgm:spPr/>
    </dgm:pt>
    <dgm:pt modelId="{D6FE56E4-7EE6-4ECC-8FF5-754A3A7ED3E7}" type="pres">
      <dgm:prSet presAssocID="{41B7D2CC-87E9-4E6E-BBAE-50FC4DA6B95E}" presName="parentText" presStyleLbl="node1" presStyleIdx="0" presStyleCnt="3" custScaleX="91058" custScaleY="909867" custLinFactNeighborX="3413" custLinFactNeighborY="33276">
        <dgm:presLayoutVars>
          <dgm:chMax val="1"/>
          <dgm:bulletEnabled val="1"/>
        </dgm:presLayoutVars>
      </dgm:prSet>
      <dgm:spPr/>
      <dgm:t>
        <a:bodyPr/>
        <a:lstStyle/>
        <a:p>
          <a:endParaRPr lang="en-US"/>
        </a:p>
      </dgm:t>
    </dgm:pt>
    <dgm:pt modelId="{3235BBAA-D50B-4F13-9D43-BD7363F2B96F}" type="pres">
      <dgm:prSet presAssocID="{41B7D2CC-87E9-4E6E-BBAE-50FC4DA6B95E}" presName="descendantText" presStyleLbl="alignAccFollowNode1" presStyleIdx="0" presStyleCnt="3" custScaleX="218498" custScaleY="1163516" custLinFactNeighborX="6068" custLinFactNeighborY="40596">
        <dgm:presLayoutVars>
          <dgm:bulletEnabled val="1"/>
        </dgm:presLayoutVars>
      </dgm:prSet>
      <dgm:spPr/>
      <dgm:t>
        <a:bodyPr/>
        <a:lstStyle/>
        <a:p>
          <a:endParaRPr lang="en-US"/>
        </a:p>
      </dgm:t>
    </dgm:pt>
    <dgm:pt modelId="{8B53920B-30D6-4445-9F63-0B87722925FC}" type="pres">
      <dgm:prSet presAssocID="{B06ECED7-6B3A-46F7-A5D8-0DC7CF6E2AF1}" presName="sp" presStyleCnt="0"/>
      <dgm:spPr/>
    </dgm:pt>
    <dgm:pt modelId="{834A7503-58F3-4E82-A581-815780F18390}" type="pres">
      <dgm:prSet presAssocID="{A2219D2F-4FBB-48F4-B28D-36C8A2B5E35C}" presName="linNode" presStyleCnt="0"/>
      <dgm:spPr/>
    </dgm:pt>
    <dgm:pt modelId="{CB297BAD-9C27-4EA5-B42B-F2E4D59FDC1F}" type="pres">
      <dgm:prSet presAssocID="{A2219D2F-4FBB-48F4-B28D-36C8A2B5E35C}" presName="parentText" presStyleLbl="node1" presStyleIdx="1" presStyleCnt="3" custScaleX="91058" custScaleY="2000000" custLinFactNeighborX="3413" custLinFactNeighborY="33276">
        <dgm:presLayoutVars>
          <dgm:chMax val="1"/>
          <dgm:bulletEnabled val="1"/>
        </dgm:presLayoutVars>
      </dgm:prSet>
      <dgm:spPr/>
      <dgm:t>
        <a:bodyPr/>
        <a:lstStyle/>
        <a:p>
          <a:endParaRPr lang="en-US"/>
        </a:p>
      </dgm:t>
    </dgm:pt>
    <dgm:pt modelId="{2E996AA5-92BB-45D8-A512-44DFE0D60893}" type="pres">
      <dgm:prSet presAssocID="{A2219D2F-4FBB-48F4-B28D-36C8A2B5E35C}" presName="descendantText" presStyleLbl="alignAccFollowNode1" presStyleIdx="1" presStyleCnt="3" custScaleX="218498" custScaleY="2000000" custLinFactNeighborX="4273" custLinFactNeighborY="30489">
        <dgm:presLayoutVars>
          <dgm:bulletEnabled val="1"/>
        </dgm:presLayoutVars>
      </dgm:prSet>
      <dgm:spPr/>
      <dgm:t>
        <a:bodyPr/>
        <a:lstStyle/>
        <a:p>
          <a:endParaRPr lang="en-US"/>
        </a:p>
      </dgm:t>
    </dgm:pt>
    <dgm:pt modelId="{78E59978-3FC0-43E1-8715-DF46B2EDE0C1}" type="pres">
      <dgm:prSet presAssocID="{40E7081B-DCDA-4B68-B880-C059DBBDEADF}" presName="sp" presStyleCnt="0"/>
      <dgm:spPr/>
    </dgm:pt>
    <dgm:pt modelId="{B84A1F61-718F-44FF-9756-1BC60C740651}" type="pres">
      <dgm:prSet presAssocID="{EB506D6E-2725-4935-89FB-B0DB435AB62F}" presName="linNode" presStyleCnt="0"/>
      <dgm:spPr/>
    </dgm:pt>
    <dgm:pt modelId="{DDAC911A-0D60-42F6-895E-E65FB01BC045}" type="pres">
      <dgm:prSet presAssocID="{EB506D6E-2725-4935-89FB-B0DB435AB62F}" presName="parentText" presStyleLbl="node1" presStyleIdx="2" presStyleCnt="3" custScaleX="91058" custScaleY="749659">
        <dgm:presLayoutVars>
          <dgm:chMax val="1"/>
          <dgm:bulletEnabled val="1"/>
        </dgm:presLayoutVars>
      </dgm:prSet>
      <dgm:spPr/>
      <dgm:t>
        <a:bodyPr/>
        <a:lstStyle/>
        <a:p>
          <a:endParaRPr lang="en-US"/>
        </a:p>
      </dgm:t>
    </dgm:pt>
    <dgm:pt modelId="{336B26E2-C966-433B-B8B9-7A39F83CF091}" type="pres">
      <dgm:prSet presAssocID="{EB506D6E-2725-4935-89FB-B0DB435AB62F}" presName="descendantText" presStyleLbl="alignAccFollowNode1" presStyleIdx="2" presStyleCnt="3" custScaleX="218498" custScaleY="1068219" custLinFactNeighborX="6068" custLinFactNeighborY="41595">
        <dgm:presLayoutVars>
          <dgm:bulletEnabled val="1"/>
        </dgm:presLayoutVars>
      </dgm:prSet>
      <dgm:spPr/>
      <dgm:t>
        <a:bodyPr/>
        <a:lstStyle/>
        <a:p>
          <a:endParaRPr lang="en-US"/>
        </a:p>
      </dgm:t>
    </dgm:pt>
  </dgm:ptLst>
  <dgm:cxnLst>
    <dgm:cxn modelId="{897283AC-93FE-496D-8DCD-DC3652809EB8}" type="presOf" srcId="{EB506D6E-2725-4935-89FB-B0DB435AB62F}" destId="{DDAC911A-0D60-42F6-895E-E65FB01BC045}" srcOrd="0" destOrd="0" presId="urn:microsoft.com/office/officeart/2005/8/layout/vList5"/>
    <dgm:cxn modelId="{4602C1FD-36DA-465D-B25C-A8E1CCAC3305}" type="presOf" srcId="{23BA92C7-C988-4AC5-967B-4717624E3004}" destId="{2E996AA5-92BB-45D8-A512-44DFE0D60893}" srcOrd="0" destOrd="1" presId="urn:microsoft.com/office/officeart/2005/8/layout/vList5"/>
    <dgm:cxn modelId="{7586B92A-60C9-44BB-B62F-CF6659B55F87}" srcId="{EB506D6E-2725-4935-89FB-B0DB435AB62F}" destId="{A506E01E-66BD-4D53-8807-8796414E11C5}" srcOrd="0" destOrd="0" parTransId="{710D4391-0F96-4CE7-9F8C-388DEFE5E302}" sibTransId="{F245759B-CD8D-4015-B211-DB0C775ED0B5}"/>
    <dgm:cxn modelId="{F1ACA193-657C-4E81-8179-0BF0BA9078DF}" srcId="{A2219D2F-4FBB-48F4-B28D-36C8A2B5E35C}" destId="{23BA92C7-C988-4AC5-967B-4717624E3004}" srcOrd="1" destOrd="0" parTransId="{46101A4E-DE43-4883-A089-5C029E208D2F}" sibTransId="{7D2E53C6-2DBF-4541-9C1E-F1871EB529C4}"/>
    <dgm:cxn modelId="{891D781C-C1CE-47A8-8866-223B05F46B0C}" srcId="{41B7D2CC-87E9-4E6E-BBAE-50FC4DA6B95E}" destId="{61166B50-2611-42C6-AF76-4B98A9186E16}" srcOrd="0" destOrd="0" parTransId="{CE143CF5-1506-46F9-99EA-1D790385DF68}" sibTransId="{6819E0A9-60CC-4A5D-B22F-88A188590461}"/>
    <dgm:cxn modelId="{2EAAC0AD-A86F-4774-A546-52B948706A3C}" type="presOf" srcId="{A2219D2F-4FBB-48F4-B28D-36C8A2B5E35C}" destId="{CB297BAD-9C27-4EA5-B42B-F2E4D59FDC1F}" srcOrd="0" destOrd="0" presId="urn:microsoft.com/office/officeart/2005/8/layout/vList5"/>
    <dgm:cxn modelId="{6A9B6DCC-F3C3-44FB-85B8-8727FE502600}" type="presOf" srcId="{41B7D2CC-87E9-4E6E-BBAE-50FC4DA6B95E}" destId="{D6FE56E4-7EE6-4ECC-8FF5-754A3A7ED3E7}" srcOrd="0" destOrd="0" presId="urn:microsoft.com/office/officeart/2005/8/layout/vList5"/>
    <dgm:cxn modelId="{EFCF9AF9-24B4-4912-83FF-D2C624779E30}" srcId="{8BCECC57-247A-4CC2-BBAA-95DBE305DCBD}" destId="{A2219D2F-4FBB-48F4-B28D-36C8A2B5E35C}" srcOrd="1" destOrd="0" parTransId="{369E1B3C-CA0C-4B99-ADA4-C9A2F6749A36}" sibTransId="{40E7081B-DCDA-4B68-B880-C059DBBDEADF}"/>
    <dgm:cxn modelId="{AF908F62-C794-40A1-9972-C69C965B512F}" type="presOf" srcId="{61166B50-2611-42C6-AF76-4B98A9186E16}" destId="{3235BBAA-D50B-4F13-9D43-BD7363F2B96F}" srcOrd="0" destOrd="0" presId="urn:microsoft.com/office/officeart/2005/8/layout/vList5"/>
    <dgm:cxn modelId="{FDC3940D-CAB4-4589-9581-BF3DD425CF1D}" srcId="{A2219D2F-4FBB-48F4-B28D-36C8A2B5E35C}" destId="{3CC584D2-9183-4680-9996-73982BD11F6E}" srcOrd="0" destOrd="0" parTransId="{7502A4DD-DF3A-43D1-B25B-D1B58D7B8CB0}" sibTransId="{6C511AAF-CFEE-497C-9D8D-D17D0EC07785}"/>
    <dgm:cxn modelId="{FF4900B2-F7EC-42EE-8D3A-7A2713C98C00}" type="presOf" srcId="{A506E01E-66BD-4D53-8807-8796414E11C5}" destId="{336B26E2-C966-433B-B8B9-7A39F83CF091}" srcOrd="0" destOrd="0" presId="urn:microsoft.com/office/officeart/2005/8/layout/vList5"/>
    <dgm:cxn modelId="{BBF3F634-518A-4BBB-9B55-DB0FCEB19424}" type="presOf" srcId="{3CC584D2-9183-4680-9996-73982BD11F6E}" destId="{2E996AA5-92BB-45D8-A512-44DFE0D60893}" srcOrd="0" destOrd="0" presId="urn:microsoft.com/office/officeart/2005/8/layout/vList5"/>
    <dgm:cxn modelId="{5C844E33-FBD0-47AD-BB75-22B7F903E2E1}" type="presOf" srcId="{8BCECC57-247A-4CC2-BBAA-95DBE305DCBD}" destId="{EBA0EA36-82B1-4ED4-91E4-3FC9706BD915}" srcOrd="0" destOrd="0" presId="urn:microsoft.com/office/officeart/2005/8/layout/vList5"/>
    <dgm:cxn modelId="{A4B67422-929B-4B78-9F18-4C11A67249C5}" srcId="{8BCECC57-247A-4CC2-BBAA-95DBE305DCBD}" destId="{41B7D2CC-87E9-4E6E-BBAE-50FC4DA6B95E}" srcOrd="0" destOrd="0" parTransId="{5964B671-28D2-473D-9AF1-66EFA403C767}" sibTransId="{B06ECED7-6B3A-46F7-A5D8-0DC7CF6E2AF1}"/>
    <dgm:cxn modelId="{E3F9F3E0-C357-4A31-B971-BFAAD92548CC}" srcId="{8BCECC57-247A-4CC2-BBAA-95DBE305DCBD}" destId="{EB506D6E-2725-4935-89FB-B0DB435AB62F}" srcOrd="2" destOrd="0" parTransId="{DC9E6FC6-0C23-4117-9302-9576C82F00D3}" sibTransId="{DBA5A5E5-FEEB-444D-873A-CAF6F4850761}"/>
    <dgm:cxn modelId="{D66129E9-278A-4284-A856-C2EA3869C173}" type="presParOf" srcId="{EBA0EA36-82B1-4ED4-91E4-3FC9706BD915}" destId="{E41DDC87-1090-4AE4-A5BD-2FE8FF80661F}" srcOrd="0" destOrd="0" presId="urn:microsoft.com/office/officeart/2005/8/layout/vList5"/>
    <dgm:cxn modelId="{42027428-21E6-4C2F-984A-B7B325DD9F92}" type="presParOf" srcId="{E41DDC87-1090-4AE4-A5BD-2FE8FF80661F}" destId="{D6FE56E4-7EE6-4ECC-8FF5-754A3A7ED3E7}" srcOrd="0" destOrd="0" presId="urn:microsoft.com/office/officeart/2005/8/layout/vList5"/>
    <dgm:cxn modelId="{A8584BB9-29EA-4F4D-BBF9-66F7B1A1D1AD}" type="presParOf" srcId="{E41DDC87-1090-4AE4-A5BD-2FE8FF80661F}" destId="{3235BBAA-D50B-4F13-9D43-BD7363F2B96F}" srcOrd="1" destOrd="0" presId="urn:microsoft.com/office/officeart/2005/8/layout/vList5"/>
    <dgm:cxn modelId="{EBC92B69-DBC3-422C-AC68-2BFCB7B2BA28}" type="presParOf" srcId="{EBA0EA36-82B1-4ED4-91E4-3FC9706BD915}" destId="{8B53920B-30D6-4445-9F63-0B87722925FC}" srcOrd="1" destOrd="0" presId="urn:microsoft.com/office/officeart/2005/8/layout/vList5"/>
    <dgm:cxn modelId="{2E07ECFF-50DF-4513-99D9-01F65AFE0E30}" type="presParOf" srcId="{EBA0EA36-82B1-4ED4-91E4-3FC9706BD915}" destId="{834A7503-58F3-4E82-A581-815780F18390}" srcOrd="2" destOrd="0" presId="urn:microsoft.com/office/officeart/2005/8/layout/vList5"/>
    <dgm:cxn modelId="{CB47F7D7-B365-4877-82BF-D1069DA2777D}" type="presParOf" srcId="{834A7503-58F3-4E82-A581-815780F18390}" destId="{CB297BAD-9C27-4EA5-B42B-F2E4D59FDC1F}" srcOrd="0" destOrd="0" presId="urn:microsoft.com/office/officeart/2005/8/layout/vList5"/>
    <dgm:cxn modelId="{9A077726-BCAF-4561-8484-8D7062DD3539}" type="presParOf" srcId="{834A7503-58F3-4E82-A581-815780F18390}" destId="{2E996AA5-92BB-45D8-A512-44DFE0D60893}" srcOrd="1" destOrd="0" presId="urn:microsoft.com/office/officeart/2005/8/layout/vList5"/>
    <dgm:cxn modelId="{04000FE8-71A3-4B11-8E11-449BA829F38E}" type="presParOf" srcId="{EBA0EA36-82B1-4ED4-91E4-3FC9706BD915}" destId="{78E59978-3FC0-43E1-8715-DF46B2EDE0C1}" srcOrd="3" destOrd="0" presId="urn:microsoft.com/office/officeart/2005/8/layout/vList5"/>
    <dgm:cxn modelId="{A61CA6AB-DD98-4804-9239-C2BEBACA82BB}" type="presParOf" srcId="{EBA0EA36-82B1-4ED4-91E4-3FC9706BD915}" destId="{B84A1F61-718F-44FF-9756-1BC60C740651}" srcOrd="4" destOrd="0" presId="urn:microsoft.com/office/officeart/2005/8/layout/vList5"/>
    <dgm:cxn modelId="{E744714C-CAAB-4EF0-B63F-69F02A21488A}" type="presParOf" srcId="{B84A1F61-718F-44FF-9756-1BC60C740651}" destId="{DDAC911A-0D60-42F6-895E-E65FB01BC045}" srcOrd="0" destOrd="0" presId="urn:microsoft.com/office/officeart/2005/8/layout/vList5"/>
    <dgm:cxn modelId="{A4E82415-00B2-4C14-8134-86B5A1654C0C}" type="presParOf" srcId="{B84A1F61-718F-44FF-9756-1BC60C740651}" destId="{336B26E2-C966-433B-B8B9-7A39F83CF0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C10678-03CB-4F45-B6B5-858CD20AD756}" type="doc">
      <dgm:prSet loTypeId="urn:microsoft.com/office/officeart/2005/8/layout/hList6" loCatId="list" qsTypeId="urn:microsoft.com/office/officeart/2005/8/quickstyle/3d3" qsCatId="3D" csTypeId="urn:microsoft.com/office/officeart/2005/8/colors/accent2_5" csCatId="accent2" phldr="1"/>
      <dgm:spPr/>
      <dgm:t>
        <a:bodyPr/>
        <a:lstStyle/>
        <a:p>
          <a:endParaRPr lang="x-none"/>
        </a:p>
      </dgm:t>
    </dgm:pt>
    <dgm:pt modelId="{827B1288-7FCD-4B22-948A-6BA8843DEF5C}">
      <dgm:prSet phldrT="[Text]" custT="1"/>
      <dgm:spPr/>
      <dgm:t>
        <a:bodyPr/>
        <a:lstStyle/>
        <a:p>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nguyện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cư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endParaRPr lang="x-none" sz="2400" b="1" dirty="0">
            <a:latin typeface="Times New Roman" pitchFamily="18" charset="0"/>
            <a:cs typeface="Times New Roman" pitchFamily="18" charset="0"/>
          </a:endParaRPr>
        </a:p>
      </dgm:t>
    </dgm:pt>
    <dgm:pt modelId="{1392BC4C-21CE-43A0-8AD7-BA31FB45D579}" type="parTrans" cxnId="{31B06CE5-B0EA-4678-945C-B016C43C8EAF}">
      <dgm:prSet/>
      <dgm:spPr/>
      <dgm:t>
        <a:bodyPr/>
        <a:lstStyle/>
        <a:p>
          <a:endParaRPr lang="x-none"/>
        </a:p>
      </dgm:t>
    </dgm:pt>
    <dgm:pt modelId="{591BF144-113D-4675-B5EC-9E5449481E98}" type="sibTrans" cxnId="{31B06CE5-B0EA-4678-945C-B016C43C8EAF}">
      <dgm:prSet/>
      <dgm:spPr/>
      <dgm:t>
        <a:bodyPr/>
        <a:lstStyle/>
        <a:p>
          <a:endParaRPr lang="x-none"/>
        </a:p>
      </dgm:t>
    </dgm:pt>
    <dgm:pt modelId="{C7C2E1E7-EE24-4CE0-971F-F23D5EE36D97}">
      <dgm:prSet phldrT="[Text]" custT="1"/>
      <dgm:spPr/>
      <dgm:t>
        <a:bodyPr/>
        <a:lstStyle/>
        <a:p>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(SGK,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tâp</a:t>
          </a:r>
          <a:r>
            <a:rPr lang="en-US" sz="2400" b="1" dirty="0">
              <a:latin typeface="Times New Roman" pitchFamily="18" charset="0"/>
              <a:cs typeface="Times New Roman" pitchFamily="18" charset="0"/>
            </a:rPr>
            <a:t>,…)</a:t>
          </a:r>
          <a:endParaRPr lang="x-none" sz="2400" b="1" dirty="0">
            <a:latin typeface="Times New Roman" pitchFamily="18" charset="0"/>
            <a:cs typeface="Times New Roman" pitchFamily="18" charset="0"/>
          </a:endParaRPr>
        </a:p>
      </dgm:t>
    </dgm:pt>
    <dgm:pt modelId="{D12FC538-6513-49AD-A02D-8830284F086E}" type="parTrans" cxnId="{3B984A89-A9CB-4DE9-AAF1-6AA5A5E324F2}">
      <dgm:prSet/>
      <dgm:spPr/>
      <dgm:t>
        <a:bodyPr/>
        <a:lstStyle/>
        <a:p>
          <a:endParaRPr lang="x-none"/>
        </a:p>
      </dgm:t>
    </dgm:pt>
    <dgm:pt modelId="{B2519BD3-8D86-4D3E-BB8E-D362A9FDB801}" type="sibTrans" cxnId="{3B984A89-A9CB-4DE9-AAF1-6AA5A5E324F2}">
      <dgm:prSet/>
      <dgm:spPr/>
      <dgm:t>
        <a:bodyPr/>
        <a:lstStyle/>
        <a:p>
          <a:endParaRPr lang="x-none"/>
        </a:p>
      </dgm:t>
    </dgm:pt>
    <dgm:pt modelId="{EC8789FE-8EB3-427F-BD24-93869C98E408}">
      <dgm:prSet phldrT="[Text]" custT="1"/>
      <dgm:spPr/>
      <dgm:t>
        <a:bodyPr/>
        <a:lstStyle/>
        <a:p>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kèm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rèn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luyện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HS </a:t>
          </a:r>
          <a:endParaRPr lang="x-none" sz="2400" b="1" i="1" dirty="0">
            <a:latin typeface="Times New Roman" pitchFamily="18" charset="0"/>
            <a:cs typeface="Times New Roman" pitchFamily="18" charset="0"/>
          </a:endParaRPr>
        </a:p>
      </dgm:t>
    </dgm:pt>
    <dgm:pt modelId="{99994D2A-67EA-4DCC-B343-5424BECD47CF}" type="parTrans" cxnId="{A3C42A52-4D52-4451-B2F5-7714035B640B}">
      <dgm:prSet/>
      <dgm:spPr/>
      <dgm:t>
        <a:bodyPr/>
        <a:lstStyle/>
        <a:p>
          <a:endParaRPr lang="x-none"/>
        </a:p>
      </dgm:t>
    </dgm:pt>
    <dgm:pt modelId="{199B7844-AF6A-427C-BA53-5F0BA62EFBC3}" type="sibTrans" cxnId="{A3C42A52-4D52-4451-B2F5-7714035B640B}">
      <dgm:prSet/>
      <dgm:spPr/>
      <dgm:t>
        <a:bodyPr/>
        <a:lstStyle/>
        <a:p>
          <a:endParaRPr lang="x-none"/>
        </a:p>
      </dgm:t>
    </dgm:pt>
    <dgm:pt modelId="{5DBD6FF7-783A-48CF-AA36-CE1251E2308F}">
      <dgm:prSet phldrT="[Text]" custT="1"/>
      <dgm:spPr/>
      <dgm:t>
        <a:bodyPr/>
        <a:lstStyle/>
        <a:p>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HS quay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cũ</a:t>
          </a:r>
          <a:endParaRPr lang="x-none" sz="2400" b="1" dirty="0">
            <a:latin typeface="Times New Roman" pitchFamily="18" charset="0"/>
            <a:cs typeface="Times New Roman" pitchFamily="18" charset="0"/>
          </a:endParaRPr>
        </a:p>
      </dgm:t>
    </dgm:pt>
    <dgm:pt modelId="{26DE209F-5A5B-4733-B628-204B9B8F2072}" type="sibTrans" cxnId="{B5A4401E-931A-4038-BF65-16E59DEC19C7}">
      <dgm:prSet/>
      <dgm:spPr/>
      <dgm:t>
        <a:bodyPr/>
        <a:lstStyle/>
        <a:p>
          <a:endParaRPr lang="x-none"/>
        </a:p>
      </dgm:t>
    </dgm:pt>
    <dgm:pt modelId="{6B3BF291-A755-4146-9CCC-6B0D02B73F1B}" type="parTrans" cxnId="{B5A4401E-931A-4038-BF65-16E59DEC19C7}">
      <dgm:prSet/>
      <dgm:spPr/>
      <dgm:t>
        <a:bodyPr/>
        <a:lstStyle/>
        <a:p>
          <a:endParaRPr lang="x-none"/>
        </a:p>
      </dgm:t>
    </dgm:pt>
    <dgm:pt modelId="{2ED28459-681A-4269-A40F-5DA203A968C9}">
      <dgm:prSet phldrT="[Text]" custT="1"/>
      <dgm:spPr/>
      <dgm:t>
        <a:bodyPr/>
        <a:lstStyle/>
        <a:p>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sơ</a:t>
          </a:r>
          <a:r>
            <a:rPr lang="en-US" sz="2400" b="1" dirty="0">
              <a:latin typeface="Times New Roman" pitchFamily="18" charset="0"/>
              <a:cs typeface="Times New Roman" pitchFamily="18" charset="0"/>
            </a:rPr>
            <a:t> đ/v HS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trú</a:t>
          </a:r>
          <a:r>
            <a:rPr lang="en-US" sz="2400" b="1" dirty="0">
              <a:latin typeface="Times New Roman" pitchFamily="18" charset="0"/>
              <a:cs typeface="Times New Roman" pitchFamily="18" charset="0"/>
            </a:rPr>
            <a:t>)                                  </a:t>
          </a:r>
          <a:endParaRPr lang="x-none" sz="2400" b="1" dirty="0">
            <a:latin typeface="Times New Roman" pitchFamily="18" charset="0"/>
            <a:cs typeface="Times New Roman" pitchFamily="18" charset="0"/>
          </a:endParaRPr>
        </a:p>
      </dgm:t>
    </dgm:pt>
    <dgm:pt modelId="{4C8F23A3-8798-41E8-B8A4-40F7D5A7D1CC}" type="parTrans" cxnId="{B35FCF8B-FA20-44C0-ABDF-6593B2BBB785}">
      <dgm:prSet/>
      <dgm:spPr/>
      <dgm:t>
        <a:bodyPr/>
        <a:lstStyle/>
        <a:p>
          <a:endParaRPr lang="en-US"/>
        </a:p>
      </dgm:t>
    </dgm:pt>
    <dgm:pt modelId="{BD5C5813-09DE-4599-91AA-A8904BD85A91}" type="sibTrans" cxnId="{B35FCF8B-FA20-44C0-ABDF-6593B2BBB785}">
      <dgm:prSet/>
      <dgm:spPr/>
      <dgm:t>
        <a:bodyPr/>
        <a:lstStyle/>
        <a:p>
          <a:endParaRPr lang="en-US"/>
        </a:p>
      </dgm:t>
    </dgm:pt>
    <dgm:pt modelId="{9A0E4A2D-B7E7-4F8E-A230-78499679A9B7}" type="pres">
      <dgm:prSet presAssocID="{02C10678-03CB-4F45-B6B5-858CD20AD756}" presName="Name0" presStyleCnt="0">
        <dgm:presLayoutVars>
          <dgm:dir/>
          <dgm:resizeHandles val="exact"/>
        </dgm:presLayoutVars>
      </dgm:prSet>
      <dgm:spPr/>
      <dgm:t>
        <a:bodyPr/>
        <a:lstStyle/>
        <a:p>
          <a:endParaRPr lang="en-US"/>
        </a:p>
      </dgm:t>
    </dgm:pt>
    <dgm:pt modelId="{1E111CFC-9FE2-40FE-8818-E001FD95A9FE}" type="pres">
      <dgm:prSet presAssocID="{827B1288-7FCD-4B22-948A-6BA8843DEF5C}" presName="node" presStyleLbl="node1" presStyleIdx="0" presStyleCnt="5" custLinFactNeighborX="69257" custLinFactNeighborY="0">
        <dgm:presLayoutVars>
          <dgm:bulletEnabled val="1"/>
        </dgm:presLayoutVars>
      </dgm:prSet>
      <dgm:spPr/>
      <dgm:t>
        <a:bodyPr/>
        <a:lstStyle/>
        <a:p>
          <a:endParaRPr lang="en-US"/>
        </a:p>
      </dgm:t>
    </dgm:pt>
    <dgm:pt modelId="{15C013AE-08A9-46F7-B6FF-837A540CAC59}" type="pres">
      <dgm:prSet presAssocID="{591BF144-113D-4675-B5EC-9E5449481E98}" presName="sibTrans" presStyleCnt="0"/>
      <dgm:spPr/>
    </dgm:pt>
    <dgm:pt modelId="{B1A1BF8D-4CBB-4EC4-9D01-4A7A51CAA218}" type="pres">
      <dgm:prSet presAssocID="{C7C2E1E7-EE24-4CE0-971F-F23D5EE36D97}" presName="node" presStyleLbl="node1" presStyleIdx="1" presStyleCnt="5">
        <dgm:presLayoutVars>
          <dgm:bulletEnabled val="1"/>
        </dgm:presLayoutVars>
      </dgm:prSet>
      <dgm:spPr/>
      <dgm:t>
        <a:bodyPr/>
        <a:lstStyle/>
        <a:p>
          <a:endParaRPr lang="en-US"/>
        </a:p>
      </dgm:t>
    </dgm:pt>
    <dgm:pt modelId="{08C8E2FB-886D-4853-8F12-498CDCB967FD}" type="pres">
      <dgm:prSet presAssocID="{B2519BD3-8D86-4D3E-BB8E-D362A9FDB801}" presName="sibTrans" presStyleCnt="0"/>
      <dgm:spPr/>
    </dgm:pt>
    <dgm:pt modelId="{F786F672-CDD1-4EB1-A698-FB58EB74FD96}" type="pres">
      <dgm:prSet presAssocID="{5DBD6FF7-783A-48CF-AA36-CE1251E2308F}" presName="node" presStyleLbl="node1" presStyleIdx="2" presStyleCnt="5">
        <dgm:presLayoutVars>
          <dgm:bulletEnabled val="1"/>
        </dgm:presLayoutVars>
      </dgm:prSet>
      <dgm:spPr/>
      <dgm:t>
        <a:bodyPr/>
        <a:lstStyle/>
        <a:p>
          <a:endParaRPr lang="en-US"/>
        </a:p>
      </dgm:t>
    </dgm:pt>
    <dgm:pt modelId="{3EB4F301-3CEC-4893-944A-43F3E5FD04C2}" type="pres">
      <dgm:prSet presAssocID="{26DE209F-5A5B-4733-B628-204B9B8F2072}" presName="sibTrans" presStyleCnt="0"/>
      <dgm:spPr/>
    </dgm:pt>
    <dgm:pt modelId="{123A76FB-A0EE-495A-9FD2-6CD54268A088}" type="pres">
      <dgm:prSet presAssocID="{EC8789FE-8EB3-427F-BD24-93869C98E408}" presName="node" presStyleLbl="node1" presStyleIdx="3" presStyleCnt="5" custLinFactNeighborX="2857">
        <dgm:presLayoutVars>
          <dgm:bulletEnabled val="1"/>
        </dgm:presLayoutVars>
      </dgm:prSet>
      <dgm:spPr/>
      <dgm:t>
        <a:bodyPr/>
        <a:lstStyle/>
        <a:p>
          <a:endParaRPr lang="en-US"/>
        </a:p>
      </dgm:t>
    </dgm:pt>
    <dgm:pt modelId="{2F4F5EF0-3516-44AB-AAB1-FD929A896DE3}" type="pres">
      <dgm:prSet presAssocID="{199B7844-AF6A-427C-BA53-5F0BA62EFBC3}" presName="sibTrans" presStyleCnt="0"/>
      <dgm:spPr/>
    </dgm:pt>
    <dgm:pt modelId="{64C1D583-80BA-4555-B258-D65F9BA6B120}" type="pres">
      <dgm:prSet presAssocID="{2ED28459-681A-4269-A40F-5DA203A968C9}" presName="node" presStyleLbl="node1" presStyleIdx="4" presStyleCnt="5">
        <dgm:presLayoutVars>
          <dgm:bulletEnabled val="1"/>
        </dgm:presLayoutVars>
      </dgm:prSet>
      <dgm:spPr/>
      <dgm:t>
        <a:bodyPr/>
        <a:lstStyle/>
        <a:p>
          <a:endParaRPr lang="en-US"/>
        </a:p>
      </dgm:t>
    </dgm:pt>
  </dgm:ptLst>
  <dgm:cxnLst>
    <dgm:cxn modelId="{D10C7FA3-6CD5-4C69-A3CF-CB0226594554}" type="presOf" srcId="{EC8789FE-8EB3-427F-BD24-93869C98E408}" destId="{123A76FB-A0EE-495A-9FD2-6CD54268A088}" srcOrd="0" destOrd="0" presId="urn:microsoft.com/office/officeart/2005/8/layout/hList6"/>
    <dgm:cxn modelId="{B5A4401E-931A-4038-BF65-16E59DEC19C7}" srcId="{02C10678-03CB-4F45-B6B5-858CD20AD756}" destId="{5DBD6FF7-783A-48CF-AA36-CE1251E2308F}" srcOrd="2" destOrd="0" parTransId="{6B3BF291-A755-4146-9CCC-6B0D02B73F1B}" sibTransId="{26DE209F-5A5B-4733-B628-204B9B8F2072}"/>
    <dgm:cxn modelId="{66E899D9-CC2E-4164-BEFC-2DFE87C9A88F}" type="presOf" srcId="{827B1288-7FCD-4B22-948A-6BA8843DEF5C}" destId="{1E111CFC-9FE2-40FE-8818-E001FD95A9FE}" srcOrd="0" destOrd="0" presId="urn:microsoft.com/office/officeart/2005/8/layout/hList6"/>
    <dgm:cxn modelId="{B35FCF8B-FA20-44C0-ABDF-6593B2BBB785}" srcId="{02C10678-03CB-4F45-B6B5-858CD20AD756}" destId="{2ED28459-681A-4269-A40F-5DA203A968C9}" srcOrd="4" destOrd="0" parTransId="{4C8F23A3-8798-41E8-B8A4-40F7D5A7D1CC}" sibTransId="{BD5C5813-09DE-4599-91AA-A8904BD85A91}"/>
    <dgm:cxn modelId="{129C4AD7-64A2-4B05-AAC7-5AE546872DDF}" type="presOf" srcId="{5DBD6FF7-783A-48CF-AA36-CE1251E2308F}" destId="{F786F672-CDD1-4EB1-A698-FB58EB74FD96}" srcOrd="0" destOrd="0" presId="urn:microsoft.com/office/officeart/2005/8/layout/hList6"/>
    <dgm:cxn modelId="{41D03F9C-5DBE-46DA-8483-054ACF31A84E}" type="presOf" srcId="{2ED28459-681A-4269-A40F-5DA203A968C9}" destId="{64C1D583-80BA-4555-B258-D65F9BA6B120}" srcOrd="0" destOrd="0" presId="urn:microsoft.com/office/officeart/2005/8/layout/hList6"/>
    <dgm:cxn modelId="{46F1E952-5E31-47FA-B9EB-53FC13B32ED8}" type="presOf" srcId="{02C10678-03CB-4F45-B6B5-858CD20AD756}" destId="{9A0E4A2D-B7E7-4F8E-A230-78499679A9B7}" srcOrd="0" destOrd="0" presId="urn:microsoft.com/office/officeart/2005/8/layout/hList6"/>
    <dgm:cxn modelId="{3B984A89-A9CB-4DE9-AAF1-6AA5A5E324F2}" srcId="{02C10678-03CB-4F45-B6B5-858CD20AD756}" destId="{C7C2E1E7-EE24-4CE0-971F-F23D5EE36D97}" srcOrd="1" destOrd="0" parTransId="{D12FC538-6513-49AD-A02D-8830284F086E}" sibTransId="{B2519BD3-8D86-4D3E-BB8E-D362A9FDB801}"/>
    <dgm:cxn modelId="{317E4E33-9367-4E03-B04C-09B0404167D4}" type="presOf" srcId="{C7C2E1E7-EE24-4CE0-971F-F23D5EE36D97}" destId="{B1A1BF8D-4CBB-4EC4-9D01-4A7A51CAA218}" srcOrd="0" destOrd="0" presId="urn:microsoft.com/office/officeart/2005/8/layout/hList6"/>
    <dgm:cxn modelId="{31B06CE5-B0EA-4678-945C-B016C43C8EAF}" srcId="{02C10678-03CB-4F45-B6B5-858CD20AD756}" destId="{827B1288-7FCD-4B22-948A-6BA8843DEF5C}" srcOrd="0" destOrd="0" parTransId="{1392BC4C-21CE-43A0-8AD7-BA31FB45D579}" sibTransId="{591BF144-113D-4675-B5EC-9E5449481E98}"/>
    <dgm:cxn modelId="{A3C42A52-4D52-4451-B2F5-7714035B640B}" srcId="{02C10678-03CB-4F45-B6B5-858CD20AD756}" destId="{EC8789FE-8EB3-427F-BD24-93869C98E408}" srcOrd="3" destOrd="0" parTransId="{99994D2A-67EA-4DCC-B343-5424BECD47CF}" sibTransId="{199B7844-AF6A-427C-BA53-5F0BA62EFBC3}"/>
    <dgm:cxn modelId="{299E0E4E-8F57-4E48-886E-33BAA85665CB}" type="presParOf" srcId="{9A0E4A2D-B7E7-4F8E-A230-78499679A9B7}" destId="{1E111CFC-9FE2-40FE-8818-E001FD95A9FE}" srcOrd="0" destOrd="0" presId="urn:microsoft.com/office/officeart/2005/8/layout/hList6"/>
    <dgm:cxn modelId="{76A2C4E2-4D82-483A-BE23-22AA839F2ABE}" type="presParOf" srcId="{9A0E4A2D-B7E7-4F8E-A230-78499679A9B7}" destId="{15C013AE-08A9-46F7-B6FF-837A540CAC59}" srcOrd="1" destOrd="0" presId="urn:microsoft.com/office/officeart/2005/8/layout/hList6"/>
    <dgm:cxn modelId="{0BE60469-B726-462E-AB14-3BE3A5197710}" type="presParOf" srcId="{9A0E4A2D-B7E7-4F8E-A230-78499679A9B7}" destId="{B1A1BF8D-4CBB-4EC4-9D01-4A7A51CAA218}" srcOrd="2" destOrd="0" presId="urn:microsoft.com/office/officeart/2005/8/layout/hList6"/>
    <dgm:cxn modelId="{192C9A72-466A-4CE1-855B-1E2710FFD0D6}" type="presParOf" srcId="{9A0E4A2D-B7E7-4F8E-A230-78499679A9B7}" destId="{08C8E2FB-886D-4853-8F12-498CDCB967FD}" srcOrd="3" destOrd="0" presId="urn:microsoft.com/office/officeart/2005/8/layout/hList6"/>
    <dgm:cxn modelId="{D79A4686-3046-4647-9CE1-F85BC950C4EF}" type="presParOf" srcId="{9A0E4A2D-B7E7-4F8E-A230-78499679A9B7}" destId="{F786F672-CDD1-4EB1-A698-FB58EB74FD96}" srcOrd="4" destOrd="0" presId="urn:microsoft.com/office/officeart/2005/8/layout/hList6"/>
    <dgm:cxn modelId="{D66DBF3F-1173-43D1-9C57-81A1955DC586}" type="presParOf" srcId="{9A0E4A2D-B7E7-4F8E-A230-78499679A9B7}" destId="{3EB4F301-3CEC-4893-944A-43F3E5FD04C2}" srcOrd="5" destOrd="0" presId="urn:microsoft.com/office/officeart/2005/8/layout/hList6"/>
    <dgm:cxn modelId="{6BBD9EC1-F51D-42F4-AB17-71CA31BC95B4}" type="presParOf" srcId="{9A0E4A2D-B7E7-4F8E-A230-78499679A9B7}" destId="{123A76FB-A0EE-495A-9FD2-6CD54268A088}" srcOrd="6" destOrd="0" presId="urn:microsoft.com/office/officeart/2005/8/layout/hList6"/>
    <dgm:cxn modelId="{29C4A502-61D2-466C-8B68-48D14A03B38A}" type="presParOf" srcId="{9A0E4A2D-B7E7-4F8E-A230-78499679A9B7}" destId="{2F4F5EF0-3516-44AB-AAB1-FD929A896DE3}" srcOrd="7" destOrd="0" presId="urn:microsoft.com/office/officeart/2005/8/layout/hList6"/>
    <dgm:cxn modelId="{F9305B17-05D8-4947-9BBF-CF645F794415}" type="presParOf" srcId="{9A0E4A2D-B7E7-4F8E-A230-78499679A9B7}" destId="{64C1D583-80BA-4555-B258-D65F9BA6B120}"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C10678-03CB-4F45-B6B5-858CD20AD756}" type="doc">
      <dgm:prSet loTypeId="urn:microsoft.com/office/officeart/2005/8/layout/hList6" loCatId="list" qsTypeId="urn:microsoft.com/office/officeart/2005/8/quickstyle/3d3" qsCatId="3D" csTypeId="urn:microsoft.com/office/officeart/2005/8/colors/accent2_5" csCatId="accent2" phldr="1"/>
      <dgm:spPr/>
      <dgm:t>
        <a:bodyPr/>
        <a:lstStyle/>
        <a:p>
          <a:endParaRPr lang="x-none"/>
        </a:p>
      </dgm:t>
    </dgm:pt>
    <dgm:pt modelId="{827B1288-7FCD-4B22-948A-6BA8843DEF5C}">
      <dgm:prSet phldrT="[Text]" custT="1"/>
      <dgm:spPr/>
      <dgm:t>
        <a:bodyPr/>
        <a:lstStyle/>
        <a:p>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HS</a:t>
          </a:r>
          <a:endParaRPr lang="x-none" sz="2400" b="1" dirty="0">
            <a:latin typeface="Times New Roman" pitchFamily="18" charset="0"/>
            <a:cs typeface="Times New Roman" pitchFamily="18" charset="0"/>
          </a:endParaRPr>
        </a:p>
      </dgm:t>
    </dgm:pt>
    <dgm:pt modelId="{1392BC4C-21CE-43A0-8AD7-BA31FB45D579}" type="parTrans" cxnId="{31B06CE5-B0EA-4678-945C-B016C43C8EAF}">
      <dgm:prSet/>
      <dgm:spPr/>
      <dgm:t>
        <a:bodyPr/>
        <a:lstStyle/>
        <a:p>
          <a:endParaRPr lang="x-none"/>
        </a:p>
      </dgm:t>
    </dgm:pt>
    <dgm:pt modelId="{591BF144-113D-4675-B5EC-9E5449481E98}" type="sibTrans" cxnId="{31B06CE5-B0EA-4678-945C-B016C43C8EAF}">
      <dgm:prSet/>
      <dgm:spPr/>
      <dgm:t>
        <a:bodyPr/>
        <a:lstStyle/>
        <a:p>
          <a:endParaRPr lang="x-none"/>
        </a:p>
      </dgm:t>
    </dgm:pt>
    <dgm:pt modelId="{C7C2E1E7-EE24-4CE0-971F-F23D5EE36D97}">
      <dgm:prSet phldrT="[Text]" custT="1"/>
      <dgm:spPr/>
      <dgm:t>
        <a:bodyPr/>
        <a:lstStyle/>
        <a:p>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endParaRPr lang="x-none" sz="2400" b="1" dirty="0">
            <a:latin typeface="Times New Roman" pitchFamily="18" charset="0"/>
            <a:cs typeface="Times New Roman" pitchFamily="18" charset="0"/>
          </a:endParaRPr>
        </a:p>
      </dgm:t>
    </dgm:pt>
    <dgm:pt modelId="{D12FC538-6513-49AD-A02D-8830284F086E}" type="parTrans" cxnId="{3B984A89-A9CB-4DE9-AAF1-6AA5A5E324F2}">
      <dgm:prSet/>
      <dgm:spPr/>
      <dgm:t>
        <a:bodyPr/>
        <a:lstStyle/>
        <a:p>
          <a:endParaRPr lang="x-none"/>
        </a:p>
      </dgm:t>
    </dgm:pt>
    <dgm:pt modelId="{B2519BD3-8D86-4D3E-BB8E-D362A9FDB801}" type="sibTrans" cxnId="{3B984A89-A9CB-4DE9-AAF1-6AA5A5E324F2}">
      <dgm:prSet/>
      <dgm:spPr/>
      <dgm:t>
        <a:bodyPr/>
        <a:lstStyle/>
        <a:p>
          <a:endParaRPr lang="x-none"/>
        </a:p>
      </dgm:t>
    </dgm:pt>
    <dgm:pt modelId="{EC8789FE-8EB3-427F-BD24-93869C98E408}">
      <dgm:prSet phldrT="[Text]" custT="1"/>
      <dgm:spPr/>
      <dgm:t>
        <a:bodyPr/>
        <a:lstStyle/>
        <a:p>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CSVC,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SGK,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TT 05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1);</a:t>
          </a:r>
        </a:p>
        <a:p>
          <a:r>
            <a:rPr lang="en-US" sz="2400" b="1" dirty="0">
              <a:latin typeface="Times New Roman" pitchFamily="18" charset="0"/>
              <a:cs typeface="Times New Roman" pitchFamily="18" charset="0"/>
            </a:rPr>
            <a:t>TT 43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2)</a:t>
          </a:r>
          <a:endParaRPr lang="x-none" sz="2400" b="1" dirty="0">
            <a:latin typeface="Times New Roman" pitchFamily="18" charset="0"/>
            <a:cs typeface="Times New Roman" pitchFamily="18" charset="0"/>
          </a:endParaRPr>
        </a:p>
      </dgm:t>
    </dgm:pt>
    <dgm:pt modelId="{99994D2A-67EA-4DCC-B343-5424BECD47CF}" type="parTrans" cxnId="{A3C42A52-4D52-4451-B2F5-7714035B640B}">
      <dgm:prSet/>
      <dgm:spPr/>
      <dgm:t>
        <a:bodyPr/>
        <a:lstStyle/>
        <a:p>
          <a:endParaRPr lang="x-none"/>
        </a:p>
      </dgm:t>
    </dgm:pt>
    <dgm:pt modelId="{199B7844-AF6A-427C-BA53-5F0BA62EFBC3}" type="sibTrans" cxnId="{A3C42A52-4D52-4451-B2F5-7714035B640B}">
      <dgm:prSet/>
      <dgm:spPr/>
      <dgm:t>
        <a:bodyPr/>
        <a:lstStyle/>
        <a:p>
          <a:endParaRPr lang="x-none"/>
        </a:p>
      </dgm:t>
    </dgm:pt>
    <dgm:pt modelId="{5DBD6FF7-783A-48CF-AA36-CE1251E2308F}">
      <dgm:prSet phldrT="[Text]" custT="1"/>
      <dgm:spPr/>
      <dgm:t>
        <a:bodyPr/>
        <a:lstStyle/>
        <a:p>
          <a:r>
            <a:rPr lang="en-US" sz="2400" b="1" dirty="0" err="1">
              <a:latin typeface="Times New Roman" pitchFamily="18" charset="0"/>
              <a:cs typeface="Times New Roman" pitchFamily="18" charset="0"/>
            </a:rPr>
            <a:t>Chăm</a:t>
          </a:r>
          <a:r>
            <a:rPr lang="en-US" sz="2400" b="1" dirty="0">
              <a:latin typeface="Times New Roman" pitchFamily="18" charset="0"/>
              <a:cs typeface="Times New Roman" pitchFamily="18" charset="0"/>
            </a:rPr>
            <a:t> lo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endParaRPr lang="x-none" sz="2400" b="1" dirty="0">
            <a:latin typeface="Times New Roman" pitchFamily="18" charset="0"/>
            <a:cs typeface="Times New Roman" pitchFamily="18" charset="0"/>
          </a:endParaRPr>
        </a:p>
      </dgm:t>
    </dgm:pt>
    <dgm:pt modelId="{26DE209F-5A5B-4733-B628-204B9B8F2072}" type="sibTrans" cxnId="{B5A4401E-931A-4038-BF65-16E59DEC19C7}">
      <dgm:prSet/>
      <dgm:spPr/>
      <dgm:t>
        <a:bodyPr/>
        <a:lstStyle/>
        <a:p>
          <a:endParaRPr lang="x-none"/>
        </a:p>
      </dgm:t>
    </dgm:pt>
    <dgm:pt modelId="{6B3BF291-A755-4146-9CCC-6B0D02B73F1B}" type="parTrans" cxnId="{B5A4401E-931A-4038-BF65-16E59DEC19C7}">
      <dgm:prSet/>
      <dgm:spPr/>
      <dgm:t>
        <a:bodyPr/>
        <a:lstStyle/>
        <a:p>
          <a:endParaRPr lang="x-none"/>
        </a:p>
      </dgm:t>
    </dgm:pt>
    <dgm:pt modelId="{2ED28459-681A-4269-A40F-5DA203A968C9}">
      <dgm:prSet phldrT="[Text]" custT="1"/>
      <dgm:spPr/>
      <dgm:t>
        <a:bodyPr/>
        <a:lstStyle/>
        <a:p>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Chuẩn</a:t>
          </a:r>
          <a:r>
            <a:rPr lang="en-US" sz="2400" b="1" dirty="0">
              <a:latin typeface="Times New Roman" pitchFamily="18" charset="0"/>
              <a:cs typeface="Times New Roman" pitchFamily="18" charset="0"/>
            </a:rPr>
            <a:t>, TTHN, KĐCLGD</a:t>
          </a:r>
          <a:endParaRPr lang="x-none" sz="2400" b="1" dirty="0">
            <a:latin typeface="Times New Roman" pitchFamily="18" charset="0"/>
            <a:cs typeface="Times New Roman" pitchFamily="18" charset="0"/>
          </a:endParaRPr>
        </a:p>
      </dgm:t>
    </dgm:pt>
    <dgm:pt modelId="{4C8F23A3-8798-41E8-B8A4-40F7D5A7D1CC}" type="parTrans" cxnId="{B35FCF8B-FA20-44C0-ABDF-6593B2BBB785}">
      <dgm:prSet/>
      <dgm:spPr/>
      <dgm:t>
        <a:bodyPr/>
        <a:lstStyle/>
        <a:p>
          <a:endParaRPr lang="en-US"/>
        </a:p>
      </dgm:t>
    </dgm:pt>
    <dgm:pt modelId="{BD5C5813-09DE-4599-91AA-A8904BD85A91}" type="sibTrans" cxnId="{B35FCF8B-FA20-44C0-ABDF-6593B2BBB785}">
      <dgm:prSet/>
      <dgm:spPr/>
      <dgm:t>
        <a:bodyPr/>
        <a:lstStyle/>
        <a:p>
          <a:endParaRPr lang="en-US"/>
        </a:p>
      </dgm:t>
    </dgm:pt>
    <dgm:pt modelId="{9A0E4A2D-B7E7-4F8E-A230-78499679A9B7}" type="pres">
      <dgm:prSet presAssocID="{02C10678-03CB-4F45-B6B5-858CD20AD756}" presName="Name0" presStyleCnt="0">
        <dgm:presLayoutVars>
          <dgm:dir/>
          <dgm:resizeHandles val="exact"/>
        </dgm:presLayoutVars>
      </dgm:prSet>
      <dgm:spPr/>
      <dgm:t>
        <a:bodyPr/>
        <a:lstStyle/>
        <a:p>
          <a:endParaRPr lang="en-US"/>
        </a:p>
      </dgm:t>
    </dgm:pt>
    <dgm:pt modelId="{1E111CFC-9FE2-40FE-8818-E001FD95A9FE}" type="pres">
      <dgm:prSet presAssocID="{827B1288-7FCD-4B22-948A-6BA8843DEF5C}" presName="node" presStyleLbl="node1" presStyleIdx="0" presStyleCnt="5" custLinFactNeighborX="69257" custLinFactNeighborY="0">
        <dgm:presLayoutVars>
          <dgm:bulletEnabled val="1"/>
        </dgm:presLayoutVars>
      </dgm:prSet>
      <dgm:spPr/>
      <dgm:t>
        <a:bodyPr/>
        <a:lstStyle/>
        <a:p>
          <a:endParaRPr lang="en-US"/>
        </a:p>
      </dgm:t>
    </dgm:pt>
    <dgm:pt modelId="{15C013AE-08A9-46F7-B6FF-837A540CAC59}" type="pres">
      <dgm:prSet presAssocID="{591BF144-113D-4675-B5EC-9E5449481E98}" presName="sibTrans" presStyleCnt="0"/>
      <dgm:spPr/>
    </dgm:pt>
    <dgm:pt modelId="{B1A1BF8D-4CBB-4EC4-9D01-4A7A51CAA218}" type="pres">
      <dgm:prSet presAssocID="{C7C2E1E7-EE24-4CE0-971F-F23D5EE36D97}" presName="node" presStyleLbl="node1" presStyleIdx="1" presStyleCnt="5">
        <dgm:presLayoutVars>
          <dgm:bulletEnabled val="1"/>
        </dgm:presLayoutVars>
      </dgm:prSet>
      <dgm:spPr/>
      <dgm:t>
        <a:bodyPr/>
        <a:lstStyle/>
        <a:p>
          <a:endParaRPr lang="en-US"/>
        </a:p>
      </dgm:t>
    </dgm:pt>
    <dgm:pt modelId="{08C8E2FB-886D-4853-8F12-498CDCB967FD}" type="pres">
      <dgm:prSet presAssocID="{B2519BD3-8D86-4D3E-BB8E-D362A9FDB801}" presName="sibTrans" presStyleCnt="0"/>
      <dgm:spPr/>
    </dgm:pt>
    <dgm:pt modelId="{F786F672-CDD1-4EB1-A698-FB58EB74FD96}" type="pres">
      <dgm:prSet presAssocID="{5DBD6FF7-783A-48CF-AA36-CE1251E2308F}" presName="node" presStyleLbl="node1" presStyleIdx="2" presStyleCnt="5">
        <dgm:presLayoutVars>
          <dgm:bulletEnabled val="1"/>
        </dgm:presLayoutVars>
      </dgm:prSet>
      <dgm:spPr/>
      <dgm:t>
        <a:bodyPr/>
        <a:lstStyle/>
        <a:p>
          <a:endParaRPr lang="en-US"/>
        </a:p>
      </dgm:t>
    </dgm:pt>
    <dgm:pt modelId="{3EB4F301-3CEC-4893-944A-43F3E5FD04C2}" type="pres">
      <dgm:prSet presAssocID="{26DE209F-5A5B-4733-B628-204B9B8F2072}" presName="sibTrans" presStyleCnt="0"/>
      <dgm:spPr/>
    </dgm:pt>
    <dgm:pt modelId="{123A76FB-A0EE-495A-9FD2-6CD54268A088}" type="pres">
      <dgm:prSet presAssocID="{EC8789FE-8EB3-427F-BD24-93869C98E408}" presName="node" presStyleLbl="node1" presStyleIdx="3" presStyleCnt="5" custLinFactNeighborX="2857">
        <dgm:presLayoutVars>
          <dgm:bulletEnabled val="1"/>
        </dgm:presLayoutVars>
      </dgm:prSet>
      <dgm:spPr/>
      <dgm:t>
        <a:bodyPr/>
        <a:lstStyle/>
        <a:p>
          <a:endParaRPr lang="en-US"/>
        </a:p>
      </dgm:t>
    </dgm:pt>
    <dgm:pt modelId="{2F4F5EF0-3516-44AB-AAB1-FD929A896DE3}" type="pres">
      <dgm:prSet presAssocID="{199B7844-AF6A-427C-BA53-5F0BA62EFBC3}" presName="sibTrans" presStyleCnt="0"/>
      <dgm:spPr/>
    </dgm:pt>
    <dgm:pt modelId="{64C1D583-80BA-4555-B258-D65F9BA6B120}" type="pres">
      <dgm:prSet presAssocID="{2ED28459-681A-4269-A40F-5DA203A968C9}" presName="node" presStyleLbl="node1" presStyleIdx="4" presStyleCnt="5">
        <dgm:presLayoutVars>
          <dgm:bulletEnabled val="1"/>
        </dgm:presLayoutVars>
      </dgm:prSet>
      <dgm:spPr/>
      <dgm:t>
        <a:bodyPr/>
        <a:lstStyle/>
        <a:p>
          <a:endParaRPr lang="en-US"/>
        </a:p>
      </dgm:t>
    </dgm:pt>
  </dgm:ptLst>
  <dgm:cxnLst>
    <dgm:cxn modelId="{D76A95FD-23F3-4814-B6B0-133F0DD790CE}" type="presOf" srcId="{C7C2E1E7-EE24-4CE0-971F-F23D5EE36D97}" destId="{B1A1BF8D-4CBB-4EC4-9D01-4A7A51CAA218}" srcOrd="0" destOrd="0" presId="urn:microsoft.com/office/officeart/2005/8/layout/hList6"/>
    <dgm:cxn modelId="{F84A7DBC-88D4-4955-84DA-9A134E309A35}" type="presOf" srcId="{827B1288-7FCD-4B22-948A-6BA8843DEF5C}" destId="{1E111CFC-9FE2-40FE-8818-E001FD95A9FE}" srcOrd="0" destOrd="0" presId="urn:microsoft.com/office/officeart/2005/8/layout/hList6"/>
    <dgm:cxn modelId="{61E1758C-A395-426A-81FC-E36036629C84}" type="presOf" srcId="{2ED28459-681A-4269-A40F-5DA203A968C9}" destId="{64C1D583-80BA-4555-B258-D65F9BA6B120}" srcOrd="0" destOrd="0" presId="urn:microsoft.com/office/officeart/2005/8/layout/hList6"/>
    <dgm:cxn modelId="{5CC60B40-095B-4760-B9E4-76CD7201E9A8}" type="presOf" srcId="{02C10678-03CB-4F45-B6B5-858CD20AD756}" destId="{9A0E4A2D-B7E7-4F8E-A230-78499679A9B7}" srcOrd="0" destOrd="0" presId="urn:microsoft.com/office/officeart/2005/8/layout/hList6"/>
    <dgm:cxn modelId="{B35FCF8B-FA20-44C0-ABDF-6593B2BBB785}" srcId="{02C10678-03CB-4F45-B6B5-858CD20AD756}" destId="{2ED28459-681A-4269-A40F-5DA203A968C9}" srcOrd="4" destOrd="0" parTransId="{4C8F23A3-8798-41E8-B8A4-40F7D5A7D1CC}" sibTransId="{BD5C5813-09DE-4599-91AA-A8904BD85A91}"/>
    <dgm:cxn modelId="{31D7B2B0-957A-413A-BFE0-723D6FE2AF2B}" type="presOf" srcId="{5DBD6FF7-783A-48CF-AA36-CE1251E2308F}" destId="{F786F672-CDD1-4EB1-A698-FB58EB74FD96}" srcOrd="0" destOrd="0" presId="urn:microsoft.com/office/officeart/2005/8/layout/hList6"/>
    <dgm:cxn modelId="{2CB48089-AD65-4EC4-BEA7-A16376EBE443}" type="presOf" srcId="{EC8789FE-8EB3-427F-BD24-93869C98E408}" destId="{123A76FB-A0EE-495A-9FD2-6CD54268A088}" srcOrd="0" destOrd="0" presId="urn:microsoft.com/office/officeart/2005/8/layout/hList6"/>
    <dgm:cxn modelId="{B5A4401E-931A-4038-BF65-16E59DEC19C7}" srcId="{02C10678-03CB-4F45-B6B5-858CD20AD756}" destId="{5DBD6FF7-783A-48CF-AA36-CE1251E2308F}" srcOrd="2" destOrd="0" parTransId="{6B3BF291-A755-4146-9CCC-6B0D02B73F1B}" sibTransId="{26DE209F-5A5B-4733-B628-204B9B8F2072}"/>
    <dgm:cxn modelId="{3B984A89-A9CB-4DE9-AAF1-6AA5A5E324F2}" srcId="{02C10678-03CB-4F45-B6B5-858CD20AD756}" destId="{C7C2E1E7-EE24-4CE0-971F-F23D5EE36D97}" srcOrd="1" destOrd="0" parTransId="{D12FC538-6513-49AD-A02D-8830284F086E}" sibTransId="{B2519BD3-8D86-4D3E-BB8E-D362A9FDB801}"/>
    <dgm:cxn modelId="{A3C42A52-4D52-4451-B2F5-7714035B640B}" srcId="{02C10678-03CB-4F45-B6B5-858CD20AD756}" destId="{EC8789FE-8EB3-427F-BD24-93869C98E408}" srcOrd="3" destOrd="0" parTransId="{99994D2A-67EA-4DCC-B343-5424BECD47CF}" sibTransId="{199B7844-AF6A-427C-BA53-5F0BA62EFBC3}"/>
    <dgm:cxn modelId="{31B06CE5-B0EA-4678-945C-B016C43C8EAF}" srcId="{02C10678-03CB-4F45-B6B5-858CD20AD756}" destId="{827B1288-7FCD-4B22-948A-6BA8843DEF5C}" srcOrd="0" destOrd="0" parTransId="{1392BC4C-21CE-43A0-8AD7-BA31FB45D579}" sibTransId="{591BF144-113D-4675-B5EC-9E5449481E98}"/>
    <dgm:cxn modelId="{03EF979F-37B5-49E9-B6B4-78CC0F3051D7}" type="presParOf" srcId="{9A0E4A2D-B7E7-4F8E-A230-78499679A9B7}" destId="{1E111CFC-9FE2-40FE-8818-E001FD95A9FE}" srcOrd="0" destOrd="0" presId="urn:microsoft.com/office/officeart/2005/8/layout/hList6"/>
    <dgm:cxn modelId="{4151C868-C7F6-4C3F-9B58-4EFCF8A39748}" type="presParOf" srcId="{9A0E4A2D-B7E7-4F8E-A230-78499679A9B7}" destId="{15C013AE-08A9-46F7-B6FF-837A540CAC59}" srcOrd="1" destOrd="0" presId="urn:microsoft.com/office/officeart/2005/8/layout/hList6"/>
    <dgm:cxn modelId="{B3F2FD94-F6C6-4B6B-80AF-A907439BD14D}" type="presParOf" srcId="{9A0E4A2D-B7E7-4F8E-A230-78499679A9B7}" destId="{B1A1BF8D-4CBB-4EC4-9D01-4A7A51CAA218}" srcOrd="2" destOrd="0" presId="urn:microsoft.com/office/officeart/2005/8/layout/hList6"/>
    <dgm:cxn modelId="{FFC15622-E50D-4370-B620-84CD5E89F566}" type="presParOf" srcId="{9A0E4A2D-B7E7-4F8E-A230-78499679A9B7}" destId="{08C8E2FB-886D-4853-8F12-498CDCB967FD}" srcOrd="3" destOrd="0" presId="urn:microsoft.com/office/officeart/2005/8/layout/hList6"/>
    <dgm:cxn modelId="{4393A8A1-D57B-487B-990E-6634541012AE}" type="presParOf" srcId="{9A0E4A2D-B7E7-4F8E-A230-78499679A9B7}" destId="{F786F672-CDD1-4EB1-A698-FB58EB74FD96}" srcOrd="4" destOrd="0" presId="urn:microsoft.com/office/officeart/2005/8/layout/hList6"/>
    <dgm:cxn modelId="{CD8907EF-E589-482E-8C7C-5E15EF619960}" type="presParOf" srcId="{9A0E4A2D-B7E7-4F8E-A230-78499679A9B7}" destId="{3EB4F301-3CEC-4893-944A-43F3E5FD04C2}" srcOrd="5" destOrd="0" presId="urn:microsoft.com/office/officeart/2005/8/layout/hList6"/>
    <dgm:cxn modelId="{C2610EC2-B907-45D1-A519-CA6D4479D47F}" type="presParOf" srcId="{9A0E4A2D-B7E7-4F8E-A230-78499679A9B7}" destId="{123A76FB-A0EE-495A-9FD2-6CD54268A088}" srcOrd="6" destOrd="0" presId="urn:microsoft.com/office/officeart/2005/8/layout/hList6"/>
    <dgm:cxn modelId="{DE1FB726-161B-43CF-AAB1-D5A40AFD8BA3}" type="presParOf" srcId="{9A0E4A2D-B7E7-4F8E-A230-78499679A9B7}" destId="{2F4F5EF0-3516-44AB-AAB1-FD929A896DE3}" srcOrd="7" destOrd="0" presId="urn:microsoft.com/office/officeart/2005/8/layout/hList6"/>
    <dgm:cxn modelId="{1CE13F64-CA9A-415A-B322-126FDAFB3F06}" type="presParOf" srcId="{9A0E4A2D-B7E7-4F8E-A230-78499679A9B7}" destId="{64C1D583-80BA-4555-B258-D65F9BA6B120}"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C10678-03CB-4F45-B6B5-858CD20AD756}" type="doc">
      <dgm:prSet loTypeId="urn:microsoft.com/office/officeart/2005/8/layout/hList6" loCatId="list" qsTypeId="urn:microsoft.com/office/officeart/2005/8/quickstyle/3d3" qsCatId="3D" csTypeId="urn:microsoft.com/office/officeart/2005/8/colors/accent2_5" csCatId="accent2" phldr="1"/>
      <dgm:spPr/>
      <dgm:t>
        <a:bodyPr/>
        <a:lstStyle/>
        <a:p>
          <a:endParaRPr lang="x-none"/>
        </a:p>
      </dgm:t>
    </dgm:pt>
    <dgm:pt modelId="{827B1288-7FCD-4B22-948A-6BA8843DEF5C}">
      <dgm:prSet phldrT="[Text]" custT="1"/>
      <dgm:spPr/>
      <dgm:t>
        <a:bodyPr/>
        <a:lstStyle/>
        <a:p>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qua internet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HS,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1</a:t>
          </a:r>
          <a:endParaRPr lang="x-none" sz="2400" b="1" dirty="0">
            <a:latin typeface="Times New Roman" pitchFamily="18" charset="0"/>
            <a:cs typeface="Times New Roman" pitchFamily="18" charset="0"/>
          </a:endParaRPr>
        </a:p>
      </dgm:t>
    </dgm:pt>
    <dgm:pt modelId="{1392BC4C-21CE-43A0-8AD7-BA31FB45D579}" type="parTrans" cxnId="{31B06CE5-B0EA-4678-945C-B016C43C8EAF}">
      <dgm:prSet/>
      <dgm:spPr/>
      <dgm:t>
        <a:bodyPr/>
        <a:lstStyle/>
        <a:p>
          <a:endParaRPr lang="x-none"/>
        </a:p>
      </dgm:t>
    </dgm:pt>
    <dgm:pt modelId="{591BF144-113D-4675-B5EC-9E5449481E98}" type="sibTrans" cxnId="{31B06CE5-B0EA-4678-945C-B016C43C8EAF}">
      <dgm:prSet/>
      <dgm:spPr/>
      <dgm:t>
        <a:bodyPr/>
        <a:lstStyle/>
        <a:p>
          <a:endParaRPr lang="x-none"/>
        </a:p>
      </dgm:t>
    </dgm:pt>
    <dgm:pt modelId="{C7C2E1E7-EE24-4CE0-971F-F23D5EE36D97}">
      <dgm:prSet phldrT="[Text]" custT="1"/>
      <dgm:spPr/>
      <dgm:t>
        <a:bodyPr/>
        <a:lstStyle/>
        <a:p>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trò</a:t>
          </a:r>
          <a:r>
            <a:rPr lang="en-US" sz="2400" b="1" dirty="0">
              <a:latin typeface="Times New Roman" pitchFamily="18" charset="0"/>
              <a:cs typeface="Times New Roman" pitchFamily="18" charset="0"/>
            </a:rPr>
            <a:t> HĐBM, </a:t>
          </a:r>
          <a:r>
            <a:rPr lang="en-US" sz="2400" b="1" dirty="0" err="1">
              <a:latin typeface="Times New Roman" pitchFamily="18" charset="0"/>
              <a:cs typeface="Times New Roman" pitchFamily="18" charset="0"/>
            </a:rPr>
            <a:t>hỗ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1, 2</a:t>
          </a:r>
          <a:endParaRPr lang="x-none" sz="2400" b="1" dirty="0">
            <a:latin typeface="Times New Roman" pitchFamily="18" charset="0"/>
            <a:cs typeface="Times New Roman" pitchFamily="18" charset="0"/>
          </a:endParaRPr>
        </a:p>
      </dgm:t>
    </dgm:pt>
    <dgm:pt modelId="{D12FC538-6513-49AD-A02D-8830284F086E}" type="parTrans" cxnId="{3B984A89-A9CB-4DE9-AAF1-6AA5A5E324F2}">
      <dgm:prSet/>
      <dgm:spPr/>
      <dgm:t>
        <a:bodyPr/>
        <a:lstStyle/>
        <a:p>
          <a:endParaRPr lang="x-none"/>
        </a:p>
      </dgm:t>
    </dgm:pt>
    <dgm:pt modelId="{B2519BD3-8D86-4D3E-BB8E-D362A9FDB801}" type="sibTrans" cxnId="{3B984A89-A9CB-4DE9-AAF1-6AA5A5E324F2}">
      <dgm:prSet/>
      <dgm:spPr/>
      <dgm:t>
        <a:bodyPr/>
        <a:lstStyle/>
        <a:p>
          <a:endParaRPr lang="x-none"/>
        </a:p>
      </dgm:t>
    </dgm:pt>
    <dgm:pt modelId="{EC8789FE-8EB3-427F-BD24-93869C98E408}">
      <dgm:prSet phldrT="[Text]" custT="1"/>
      <dgm:spPr/>
      <dgm:t>
        <a:bodyPr/>
        <a:lstStyle/>
        <a:p>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cốt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/HĐGD,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dạy-học</a:t>
          </a:r>
          <a:endParaRPr lang="x-none" sz="2400" b="1" dirty="0">
            <a:latin typeface="Times New Roman" pitchFamily="18" charset="0"/>
            <a:cs typeface="Times New Roman" pitchFamily="18" charset="0"/>
          </a:endParaRPr>
        </a:p>
      </dgm:t>
    </dgm:pt>
    <dgm:pt modelId="{99994D2A-67EA-4DCC-B343-5424BECD47CF}" type="parTrans" cxnId="{A3C42A52-4D52-4451-B2F5-7714035B640B}">
      <dgm:prSet/>
      <dgm:spPr/>
      <dgm:t>
        <a:bodyPr/>
        <a:lstStyle/>
        <a:p>
          <a:endParaRPr lang="x-none"/>
        </a:p>
      </dgm:t>
    </dgm:pt>
    <dgm:pt modelId="{199B7844-AF6A-427C-BA53-5F0BA62EFBC3}" type="sibTrans" cxnId="{A3C42A52-4D52-4451-B2F5-7714035B640B}">
      <dgm:prSet/>
      <dgm:spPr/>
      <dgm:t>
        <a:bodyPr/>
        <a:lstStyle/>
        <a:p>
          <a:endParaRPr lang="x-none"/>
        </a:p>
      </dgm:t>
    </dgm:pt>
    <dgm:pt modelId="{2ED28459-681A-4269-A40F-5DA203A968C9}">
      <dgm:prSet phldrT="[Text]" custT="1"/>
      <dgm:spPr/>
      <dgm:t>
        <a:bodyPr/>
        <a:lstStyle/>
        <a:p>
          <a:r>
            <a:rPr lang="en-US" sz="2400" b="1">
              <a:latin typeface="Times New Roman" pitchFamily="18" charset="0"/>
              <a:cs typeface="Times New Roman" pitchFamily="18" charset="0"/>
            </a:rPr>
            <a:t>Kiểm tra, rà soát bài viết, tài liệu, hình ảnh, bản đồ,… thận trọng khi đăng tải hoặc đưa vào bài giảng</a:t>
          </a:r>
          <a:endParaRPr lang="x-none" sz="2400" b="1" dirty="0">
            <a:latin typeface="Times New Roman" pitchFamily="18" charset="0"/>
            <a:cs typeface="Times New Roman" pitchFamily="18" charset="0"/>
          </a:endParaRPr>
        </a:p>
      </dgm:t>
    </dgm:pt>
    <dgm:pt modelId="{BD5C5813-09DE-4599-91AA-A8904BD85A91}" type="sibTrans" cxnId="{B35FCF8B-FA20-44C0-ABDF-6593B2BBB785}">
      <dgm:prSet/>
      <dgm:spPr/>
      <dgm:t>
        <a:bodyPr/>
        <a:lstStyle/>
        <a:p>
          <a:endParaRPr lang="en-US"/>
        </a:p>
      </dgm:t>
    </dgm:pt>
    <dgm:pt modelId="{4C8F23A3-8798-41E8-B8A4-40F7D5A7D1CC}" type="parTrans" cxnId="{B35FCF8B-FA20-44C0-ABDF-6593B2BBB785}">
      <dgm:prSet/>
      <dgm:spPr/>
      <dgm:t>
        <a:bodyPr/>
        <a:lstStyle/>
        <a:p>
          <a:endParaRPr lang="en-US"/>
        </a:p>
      </dgm:t>
    </dgm:pt>
    <dgm:pt modelId="{B8F2F05A-5B86-48DC-B305-8AD4F62E52F7}">
      <dgm:prSet phldrT="[Text]" custT="1"/>
      <dgm:spPr/>
      <dgm:t>
        <a:bodyPr/>
        <a:lstStyle/>
        <a:p>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PP,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endParaRPr lang="x-none" sz="2400" b="1" dirty="0">
            <a:latin typeface="Times New Roman" pitchFamily="18" charset="0"/>
            <a:cs typeface="Times New Roman" pitchFamily="18" charset="0"/>
          </a:endParaRPr>
        </a:p>
      </dgm:t>
    </dgm:pt>
    <dgm:pt modelId="{399A17C1-0E60-484F-B368-25A5D0FACD8B}" type="parTrans" cxnId="{D886BE74-6AFF-494F-A211-E48BC9C20477}">
      <dgm:prSet/>
      <dgm:spPr/>
      <dgm:t>
        <a:bodyPr/>
        <a:lstStyle/>
        <a:p>
          <a:endParaRPr lang="en-US"/>
        </a:p>
      </dgm:t>
    </dgm:pt>
    <dgm:pt modelId="{DD181101-420E-4C0B-AB5A-CBAAFB5BC44B}" type="sibTrans" cxnId="{D886BE74-6AFF-494F-A211-E48BC9C20477}">
      <dgm:prSet/>
      <dgm:spPr/>
      <dgm:t>
        <a:bodyPr/>
        <a:lstStyle/>
        <a:p>
          <a:endParaRPr lang="en-US"/>
        </a:p>
      </dgm:t>
    </dgm:pt>
    <dgm:pt modelId="{9A0E4A2D-B7E7-4F8E-A230-78499679A9B7}" type="pres">
      <dgm:prSet presAssocID="{02C10678-03CB-4F45-B6B5-858CD20AD756}" presName="Name0" presStyleCnt="0">
        <dgm:presLayoutVars>
          <dgm:dir/>
          <dgm:resizeHandles val="exact"/>
        </dgm:presLayoutVars>
      </dgm:prSet>
      <dgm:spPr/>
      <dgm:t>
        <a:bodyPr/>
        <a:lstStyle/>
        <a:p>
          <a:endParaRPr lang="en-US"/>
        </a:p>
      </dgm:t>
    </dgm:pt>
    <dgm:pt modelId="{1E111CFC-9FE2-40FE-8818-E001FD95A9FE}" type="pres">
      <dgm:prSet presAssocID="{827B1288-7FCD-4B22-948A-6BA8843DEF5C}" presName="node" presStyleLbl="node1" presStyleIdx="0" presStyleCnt="5" custLinFactNeighborX="69257" custLinFactNeighborY="0">
        <dgm:presLayoutVars>
          <dgm:bulletEnabled val="1"/>
        </dgm:presLayoutVars>
      </dgm:prSet>
      <dgm:spPr/>
      <dgm:t>
        <a:bodyPr/>
        <a:lstStyle/>
        <a:p>
          <a:endParaRPr lang="en-US"/>
        </a:p>
      </dgm:t>
    </dgm:pt>
    <dgm:pt modelId="{15C013AE-08A9-46F7-B6FF-837A540CAC59}" type="pres">
      <dgm:prSet presAssocID="{591BF144-113D-4675-B5EC-9E5449481E98}" presName="sibTrans" presStyleCnt="0"/>
      <dgm:spPr/>
    </dgm:pt>
    <dgm:pt modelId="{B1A1BF8D-4CBB-4EC4-9D01-4A7A51CAA218}" type="pres">
      <dgm:prSet presAssocID="{C7C2E1E7-EE24-4CE0-971F-F23D5EE36D97}" presName="node" presStyleLbl="node1" presStyleIdx="1" presStyleCnt="5">
        <dgm:presLayoutVars>
          <dgm:bulletEnabled val="1"/>
        </dgm:presLayoutVars>
      </dgm:prSet>
      <dgm:spPr/>
      <dgm:t>
        <a:bodyPr/>
        <a:lstStyle/>
        <a:p>
          <a:endParaRPr lang="en-US"/>
        </a:p>
      </dgm:t>
    </dgm:pt>
    <dgm:pt modelId="{08C8E2FB-886D-4853-8F12-498CDCB967FD}" type="pres">
      <dgm:prSet presAssocID="{B2519BD3-8D86-4D3E-BB8E-D362A9FDB801}" presName="sibTrans" presStyleCnt="0"/>
      <dgm:spPr/>
    </dgm:pt>
    <dgm:pt modelId="{123A76FB-A0EE-495A-9FD2-6CD54268A088}" type="pres">
      <dgm:prSet presAssocID="{EC8789FE-8EB3-427F-BD24-93869C98E408}" presName="node" presStyleLbl="node1" presStyleIdx="2" presStyleCnt="5" custLinFactNeighborX="2857">
        <dgm:presLayoutVars>
          <dgm:bulletEnabled val="1"/>
        </dgm:presLayoutVars>
      </dgm:prSet>
      <dgm:spPr/>
      <dgm:t>
        <a:bodyPr/>
        <a:lstStyle/>
        <a:p>
          <a:endParaRPr lang="en-US"/>
        </a:p>
      </dgm:t>
    </dgm:pt>
    <dgm:pt modelId="{2F4F5EF0-3516-44AB-AAB1-FD929A896DE3}" type="pres">
      <dgm:prSet presAssocID="{199B7844-AF6A-427C-BA53-5F0BA62EFBC3}" presName="sibTrans" presStyleCnt="0"/>
      <dgm:spPr/>
    </dgm:pt>
    <dgm:pt modelId="{5CC7AA3B-742F-418A-817D-85653E0AA048}" type="pres">
      <dgm:prSet presAssocID="{B8F2F05A-5B86-48DC-B305-8AD4F62E52F7}" presName="node" presStyleLbl="node1" presStyleIdx="3" presStyleCnt="5">
        <dgm:presLayoutVars>
          <dgm:bulletEnabled val="1"/>
        </dgm:presLayoutVars>
      </dgm:prSet>
      <dgm:spPr/>
      <dgm:t>
        <a:bodyPr/>
        <a:lstStyle/>
        <a:p>
          <a:endParaRPr lang="en-US"/>
        </a:p>
      </dgm:t>
    </dgm:pt>
    <dgm:pt modelId="{E4B901D8-71A0-42EE-B948-8B465DD9E91F}" type="pres">
      <dgm:prSet presAssocID="{DD181101-420E-4C0B-AB5A-CBAAFB5BC44B}" presName="sibTrans" presStyleCnt="0"/>
      <dgm:spPr/>
    </dgm:pt>
    <dgm:pt modelId="{64C1D583-80BA-4555-B258-D65F9BA6B120}" type="pres">
      <dgm:prSet presAssocID="{2ED28459-681A-4269-A40F-5DA203A968C9}" presName="node" presStyleLbl="node1" presStyleIdx="4" presStyleCnt="5" custLinFactNeighborX="60235">
        <dgm:presLayoutVars>
          <dgm:bulletEnabled val="1"/>
        </dgm:presLayoutVars>
      </dgm:prSet>
      <dgm:spPr/>
      <dgm:t>
        <a:bodyPr/>
        <a:lstStyle/>
        <a:p>
          <a:endParaRPr lang="en-US"/>
        </a:p>
      </dgm:t>
    </dgm:pt>
  </dgm:ptLst>
  <dgm:cxnLst>
    <dgm:cxn modelId="{7A94807C-6267-47A3-A2C2-4998B09EB839}" type="presOf" srcId="{02C10678-03CB-4F45-B6B5-858CD20AD756}" destId="{9A0E4A2D-B7E7-4F8E-A230-78499679A9B7}" srcOrd="0" destOrd="0" presId="urn:microsoft.com/office/officeart/2005/8/layout/hList6"/>
    <dgm:cxn modelId="{D886BE74-6AFF-494F-A211-E48BC9C20477}" srcId="{02C10678-03CB-4F45-B6B5-858CD20AD756}" destId="{B8F2F05A-5B86-48DC-B305-8AD4F62E52F7}" srcOrd="3" destOrd="0" parTransId="{399A17C1-0E60-484F-B368-25A5D0FACD8B}" sibTransId="{DD181101-420E-4C0B-AB5A-CBAAFB5BC44B}"/>
    <dgm:cxn modelId="{B35FCF8B-FA20-44C0-ABDF-6593B2BBB785}" srcId="{02C10678-03CB-4F45-B6B5-858CD20AD756}" destId="{2ED28459-681A-4269-A40F-5DA203A968C9}" srcOrd="4" destOrd="0" parTransId="{4C8F23A3-8798-41E8-B8A4-40F7D5A7D1CC}" sibTransId="{BD5C5813-09DE-4599-91AA-A8904BD85A91}"/>
    <dgm:cxn modelId="{D72E5BE1-E9D6-4349-8318-04B741E55E81}" type="presOf" srcId="{C7C2E1E7-EE24-4CE0-971F-F23D5EE36D97}" destId="{B1A1BF8D-4CBB-4EC4-9D01-4A7A51CAA218}" srcOrd="0" destOrd="0" presId="urn:microsoft.com/office/officeart/2005/8/layout/hList6"/>
    <dgm:cxn modelId="{EBDCD844-F0CC-46E0-92E5-D6997A4DFD86}" type="presOf" srcId="{827B1288-7FCD-4B22-948A-6BA8843DEF5C}" destId="{1E111CFC-9FE2-40FE-8818-E001FD95A9FE}" srcOrd="0" destOrd="0" presId="urn:microsoft.com/office/officeart/2005/8/layout/hList6"/>
    <dgm:cxn modelId="{D4FC721C-E7DB-4AA4-B455-8946BC2BC832}" type="presOf" srcId="{EC8789FE-8EB3-427F-BD24-93869C98E408}" destId="{123A76FB-A0EE-495A-9FD2-6CD54268A088}" srcOrd="0" destOrd="0" presId="urn:microsoft.com/office/officeart/2005/8/layout/hList6"/>
    <dgm:cxn modelId="{2C2402BB-A028-4903-98B8-5B2F9A508F74}" type="presOf" srcId="{2ED28459-681A-4269-A40F-5DA203A968C9}" destId="{64C1D583-80BA-4555-B258-D65F9BA6B120}" srcOrd="0" destOrd="0" presId="urn:microsoft.com/office/officeart/2005/8/layout/hList6"/>
    <dgm:cxn modelId="{365AD4AD-AB2C-4544-A9D2-BD0F085F33B0}" type="presOf" srcId="{B8F2F05A-5B86-48DC-B305-8AD4F62E52F7}" destId="{5CC7AA3B-742F-418A-817D-85653E0AA048}" srcOrd="0" destOrd="0" presId="urn:microsoft.com/office/officeart/2005/8/layout/hList6"/>
    <dgm:cxn modelId="{31B06CE5-B0EA-4678-945C-B016C43C8EAF}" srcId="{02C10678-03CB-4F45-B6B5-858CD20AD756}" destId="{827B1288-7FCD-4B22-948A-6BA8843DEF5C}" srcOrd="0" destOrd="0" parTransId="{1392BC4C-21CE-43A0-8AD7-BA31FB45D579}" sibTransId="{591BF144-113D-4675-B5EC-9E5449481E98}"/>
    <dgm:cxn modelId="{A3C42A52-4D52-4451-B2F5-7714035B640B}" srcId="{02C10678-03CB-4F45-B6B5-858CD20AD756}" destId="{EC8789FE-8EB3-427F-BD24-93869C98E408}" srcOrd="2" destOrd="0" parTransId="{99994D2A-67EA-4DCC-B343-5424BECD47CF}" sibTransId="{199B7844-AF6A-427C-BA53-5F0BA62EFBC3}"/>
    <dgm:cxn modelId="{3B984A89-A9CB-4DE9-AAF1-6AA5A5E324F2}" srcId="{02C10678-03CB-4F45-B6B5-858CD20AD756}" destId="{C7C2E1E7-EE24-4CE0-971F-F23D5EE36D97}" srcOrd="1" destOrd="0" parTransId="{D12FC538-6513-49AD-A02D-8830284F086E}" sibTransId="{B2519BD3-8D86-4D3E-BB8E-D362A9FDB801}"/>
    <dgm:cxn modelId="{62B90374-570F-4D89-829D-34BA90D069DF}" type="presParOf" srcId="{9A0E4A2D-B7E7-4F8E-A230-78499679A9B7}" destId="{1E111CFC-9FE2-40FE-8818-E001FD95A9FE}" srcOrd="0" destOrd="0" presId="urn:microsoft.com/office/officeart/2005/8/layout/hList6"/>
    <dgm:cxn modelId="{E44C9AED-0D29-49F8-B13F-EAF3F54E9096}" type="presParOf" srcId="{9A0E4A2D-B7E7-4F8E-A230-78499679A9B7}" destId="{15C013AE-08A9-46F7-B6FF-837A540CAC59}" srcOrd="1" destOrd="0" presId="urn:microsoft.com/office/officeart/2005/8/layout/hList6"/>
    <dgm:cxn modelId="{695B74FC-7B07-4420-978C-AA0A652FD590}" type="presParOf" srcId="{9A0E4A2D-B7E7-4F8E-A230-78499679A9B7}" destId="{B1A1BF8D-4CBB-4EC4-9D01-4A7A51CAA218}" srcOrd="2" destOrd="0" presId="urn:microsoft.com/office/officeart/2005/8/layout/hList6"/>
    <dgm:cxn modelId="{5628B7CA-D7C5-4CA0-BAC3-3D713834FC4C}" type="presParOf" srcId="{9A0E4A2D-B7E7-4F8E-A230-78499679A9B7}" destId="{08C8E2FB-886D-4853-8F12-498CDCB967FD}" srcOrd="3" destOrd="0" presId="urn:microsoft.com/office/officeart/2005/8/layout/hList6"/>
    <dgm:cxn modelId="{2126C3AA-12BA-47F2-AF80-B41CED8C387A}" type="presParOf" srcId="{9A0E4A2D-B7E7-4F8E-A230-78499679A9B7}" destId="{123A76FB-A0EE-495A-9FD2-6CD54268A088}" srcOrd="4" destOrd="0" presId="urn:microsoft.com/office/officeart/2005/8/layout/hList6"/>
    <dgm:cxn modelId="{FF052C01-EE81-4AAE-9F87-9B91E8D0EFD7}" type="presParOf" srcId="{9A0E4A2D-B7E7-4F8E-A230-78499679A9B7}" destId="{2F4F5EF0-3516-44AB-AAB1-FD929A896DE3}" srcOrd="5" destOrd="0" presId="urn:microsoft.com/office/officeart/2005/8/layout/hList6"/>
    <dgm:cxn modelId="{9189790E-02CD-4FE1-ACC3-895B40615E4E}" type="presParOf" srcId="{9A0E4A2D-B7E7-4F8E-A230-78499679A9B7}" destId="{5CC7AA3B-742F-418A-817D-85653E0AA048}" srcOrd="6" destOrd="0" presId="urn:microsoft.com/office/officeart/2005/8/layout/hList6"/>
    <dgm:cxn modelId="{1897F85A-522A-400C-AA04-D1022AE4E2A9}" type="presParOf" srcId="{9A0E4A2D-B7E7-4F8E-A230-78499679A9B7}" destId="{E4B901D8-71A0-42EE-B948-8B465DD9E91F}" srcOrd="7" destOrd="0" presId="urn:microsoft.com/office/officeart/2005/8/layout/hList6"/>
    <dgm:cxn modelId="{52E71E94-CD45-43E5-B49C-F0DD9EFF2D74}" type="presParOf" srcId="{9A0E4A2D-B7E7-4F8E-A230-78499679A9B7}" destId="{64C1D583-80BA-4555-B258-D65F9BA6B120}"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10678-03CB-4F45-B6B5-858CD20AD756}" type="doc">
      <dgm:prSet loTypeId="urn:microsoft.com/office/officeart/2005/8/layout/hList6" loCatId="list" qsTypeId="urn:microsoft.com/office/officeart/2005/8/quickstyle/3d3" qsCatId="3D" csTypeId="urn:microsoft.com/office/officeart/2005/8/colors/accent2_5" csCatId="accent2" phldr="1"/>
      <dgm:spPr/>
      <dgm:t>
        <a:bodyPr/>
        <a:lstStyle/>
        <a:p>
          <a:endParaRPr lang="x-none"/>
        </a:p>
      </dgm:t>
    </dgm:pt>
    <dgm:pt modelId="{827B1288-7FCD-4B22-948A-6BA8843DEF5C}">
      <dgm:prSet phldrT="[Text]" custT="1"/>
      <dgm:spPr/>
      <dgm:t>
        <a:bodyPr/>
        <a:lstStyle/>
        <a:p>
          <a:r>
            <a:rPr lang="vi-VN" sz="2400" b="1" dirty="0">
              <a:latin typeface="Times New Roman" pitchFamily="18" charset="0"/>
              <a:cs typeface="Times New Roman" pitchFamily="18" charset="0"/>
            </a:rPr>
            <a:t>Chủ động phối hợp </a:t>
          </a:r>
          <a:r>
            <a:rPr lang="en-US" sz="2400" b="1" dirty="0">
              <a:latin typeface="Times New Roman" pitchFamily="18" charset="0"/>
              <a:cs typeface="Times New Roman" pitchFamily="18" charset="0"/>
            </a:rPr>
            <a:t>Y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Quận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khử khuẩn, vệ sinh trường lớp, trang bị đầy đủ các điều kiện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a:t>
          </a:r>
          <a:r>
            <a:rPr lang="en-US" sz="2400" b="1" dirty="0">
              <a:latin typeface="Times New Roman" pitchFamily="18" charset="0"/>
              <a:cs typeface="Times New Roman" pitchFamily="18" charset="0"/>
            </a:rPr>
            <a:t> y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cần thiết</a:t>
          </a:r>
          <a:r>
            <a:rPr lang="en-US" sz="2400" b="1" dirty="0">
              <a:latin typeface="Times New Roman" pitchFamily="18" charset="0"/>
              <a:cs typeface="Times New Roman" pitchFamily="18" charset="0"/>
            </a:rPr>
            <a:t>.</a:t>
          </a:r>
          <a:endParaRPr lang="x-none" sz="2400" b="1" dirty="0">
            <a:latin typeface="Times New Roman" pitchFamily="18" charset="0"/>
            <a:cs typeface="Times New Roman" pitchFamily="18" charset="0"/>
          </a:endParaRPr>
        </a:p>
      </dgm:t>
    </dgm:pt>
    <dgm:pt modelId="{1392BC4C-21CE-43A0-8AD7-BA31FB45D579}" type="parTrans" cxnId="{31B06CE5-B0EA-4678-945C-B016C43C8EAF}">
      <dgm:prSet/>
      <dgm:spPr/>
      <dgm:t>
        <a:bodyPr/>
        <a:lstStyle/>
        <a:p>
          <a:endParaRPr lang="x-none"/>
        </a:p>
      </dgm:t>
    </dgm:pt>
    <dgm:pt modelId="{591BF144-113D-4675-B5EC-9E5449481E98}" type="sibTrans" cxnId="{31B06CE5-B0EA-4678-945C-B016C43C8EAF}">
      <dgm:prSet/>
      <dgm:spPr/>
      <dgm:t>
        <a:bodyPr/>
        <a:lstStyle/>
        <a:p>
          <a:endParaRPr lang="x-none"/>
        </a:p>
      </dgm:t>
    </dgm:pt>
    <dgm:pt modelId="{EC8789FE-8EB3-427F-BD24-93869C98E408}">
      <dgm:prSet phldrT="[Text]" custT="1"/>
      <dgm:spPr/>
      <dgm:t>
        <a:bodyPr/>
        <a:lstStyle/>
        <a:p>
          <a:r>
            <a:rPr lang="en-US" sz="2400" b="1" dirty="0">
              <a:latin typeface="Times New Roman" pitchFamily="18" charset="0"/>
              <a:cs typeface="Times New Roman" pitchFamily="18" charset="0"/>
            </a:rPr>
            <a:t>T</a:t>
          </a:r>
          <a:r>
            <a:rPr lang="vi-VN" sz="2400" b="1" dirty="0">
              <a:latin typeface="Times New Roman" pitchFamily="18" charset="0"/>
              <a:cs typeface="Times New Roman" pitchFamily="18" charset="0"/>
            </a:rPr>
            <a:t>ập huấn cho 100% CB-GV-NV để thống nhất các biện pháp </a:t>
          </a:r>
          <a:r>
            <a:rPr lang="en-US" sz="2400" b="1" dirty="0" err="1">
              <a:latin typeface="Times New Roman" pitchFamily="18" charset="0"/>
              <a:cs typeface="Times New Roman" pitchFamily="18" charset="0"/>
            </a:rPr>
            <a:t>phòng</a:t>
          </a:r>
          <a:r>
            <a:rPr lang="vi-VN" sz="2400" b="1" dirty="0">
              <a:latin typeface="Times New Roman" pitchFamily="18" charset="0"/>
              <a:cs typeface="Times New Roman" pitchFamily="18" charset="0"/>
            </a:rPr>
            <a:t> dịch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a:t>
          </a:r>
          <a:endParaRPr lang="x-none" sz="2400" b="1" dirty="0">
            <a:latin typeface="Times New Roman" pitchFamily="18" charset="0"/>
            <a:cs typeface="Times New Roman" pitchFamily="18" charset="0"/>
          </a:endParaRPr>
        </a:p>
      </dgm:t>
    </dgm:pt>
    <dgm:pt modelId="{99994D2A-67EA-4DCC-B343-5424BECD47CF}" type="parTrans" cxnId="{A3C42A52-4D52-4451-B2F5-7714035B640B}">
      <dgm:prSet/>
      <dgm:spPr/>
      <dgm:t>
        <a:bodyPr/>
        <a:lstStyle/>
        <a:p>
          <a:endParaRPr lang="x-none"/>
        </a:p>
      </dgm:t>
    </dgm:pt>
    <dgm:pt modelId="{199B7844-AF6A-427C-BA53-5F0BA62EFBC3}" type="sibTrans" cxnId="{A3C42A52-4D52-4451-B2F5-7714035B640B}">
      <dgm:prSet/>
      <dgm:spPr/>
      <dgm:t>
        <a:bodyPr/>
        <a:lstStyle/>
        <a:p>
          <a:endParaRPr lang="x-none"/>
        </a:p>
      </dgm:t>
    </dgm:pt>
    <dgm:pt modelId="{5DBD6FF7-783A-48CF-AA36-CE1251E2308F}">
      <dgm:prSet phldrT="[Text]" custT="1"/>
      <dgm:spPr/>
      <dgm:t>
        <a:bodyPr/>
        <a:lstStyle/>
        <a:p>
          <a:r>
            <a:rPr lang="en-US" sz="2400" b="1" dirty="0" err="1">
              <a:latin typeface="Times New Roman" pitchFamily="18" charset="0"/>
              <a:cs typeface="Times New Roman" pitchFamily="18" charset="0"/>
            </a:rPr>
            <a:t>Rà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soát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CB-GV-NV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li/</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endParaRPr lang="x-none" sz="2400" b="1" dirty="0">
            <a:latin typeface="Times New Roman" pitchFamily="18" charset="0"/>
            <a:cs typeface="Times New Roman" pitchFamily="18" charset="0"/>
          </a:endParaRPr>
        </a:p>
      </dgm:t>
    </dgm:pt>
    <dgm:pt modelId="{26DE209F-5A5B-4733-B628-204B9B8F2072}" type="sibTrans" cxnId="{B5A4401E-931A-4038-BF65-16E59DEC19C7}">
      <dgm:prSet/>
      <dgm:spPr/>
      <dgm:t>
        <a:bodyPr/>
        <a:lstStyle/>
        <a:p>
          <a:endParaRPr lang="x-none"/>
        </a:p>
      </dgm:t>
    </dgm:pt>
    <dgm:pt modelId="{6B3BF291-A755-4146-9CCC-6B0D02B73F1B}" type="parTrans" cxnId="{B5A4401E-931A-4038-BF65-16E59DEC19C7}">
      <dgm:prSet/>
      <dgm:spPr/>
      <dgm:t>
        <a:bodyPr/>
        <a:lstStyle/>
        <a:p>
          <a:endParaRPr lang="x-none"/>
        </a:p>
      </dgm:t>
    </dgm:pt>
    <dgm:pt modelId="{5F94B501-354C-4F5E-823D-45F41C435728}">
      <dgm:prSet phldrT="[Text]" custT="1"/>
      <dgm:spPr/>
      <dgm:t>
        <a:bodyPr/>
        <a:lstStyle/>
        <a:p>
          <a:r>
            <a:rPr lang="en-US" sz="2400" b="1">
              <a:latin typeface="Times New Roman" pitchFamily="18" charset="0"/>
              <a:cs typeface="Times New Roman" pitchFamily="18" charset="0"/>
            </a:rPr>
            <a:t>Tham mưu UBND sửa chữa, cải tạo trường lớp sau thời gian trưng dụng cho công tác phòng chống dịch</a:t>
          </a:r>
          <a:endParaRPr lang="x-none" sz="2400" b="1" dirty="0">
            <a:latin typeface="Times New Roman" pitchFamily="18" charset="0"/>
            <a:cs typeface="Times New Roman" pitchFamily="18" charset="0"/>
          </a:endParaRPr>
        </a:p>
      </dgm:t>
    </dgm:pt>
    <dgm:pt modelId="{4874CEF6-1ACA-456B-BC9D-AFB5A27B8DC7}" type="parTrans" cxnId="{6E608E3B-F1BB-435B-A6D9-ED555CA610F2}">
      <dgm:prSet/>
      <dgm:spPr/>
      <dgm:t>
        <a:bodyPr/>
        <a:lstStyle/>
        <a:p>
          <a:endParaRPr lang="en-US"/>
        </a:p>
      </dgm:t>
    </dgm:pt>
    <dgm:pt modelId="{C0E297C3-23D9-45C9-86D9-99F7C1EEE42A}" type="sibTrans" cxnId="{6E608E3B-F1BB-435B-A6D9-ED555CA610F2}">
      <dgm:prSet/>
      <dgm:spPr/>
      <dgm:t>
        <a:bodyPr/>
        <a:lstStyle/>
        <a:p>
          <a:endParaRPr lang="en-US"/>
        </a:p>
      </dgm:t>
    </dgm:pt>
    <dgm:pt modelId="{9A0E4A2D-B7E7-4F8E-A230-78499679A9B7}" type="pres">
      <dgm:prSet presAssocID="{02C10678-03CB-4F45-B6B5-858CD20AD756}" presName="Name0" presStyleCnt="0">
        <dgm:presLayoutVars>
          <dgm:dir/>
          <dgm:resizeHandles val="exact"/>
        </dgm:presLayoutVars>
      </dgm:prSet>
      <dgm:spPr/>
      <dgm:t>
        <a:bodyPr/>
        <a:lstStyle/>
        <a:p>
          <a:endParaRPr lang="en-US"/>
        </a:p>
      </dgm:t>
    </dgm:pt>
    <dgm:pt modelId="{1E111CFC-9FE2-40FE-8818-E001FD95A9FE}" type="pres">
      <dgm:prSet presAssocID="{827B1288-7FCD-4B22-948A-6BA8843DEF5C}" presName="node" presStyleLbl="node1" presStyleIdx="0" presStyleCnt="4" custLinFactNeighborX="69257" custLinFactNeighborY="0">
        <dgm:presLayoutVars>
          <dgm:bulletEnabled val="1"/>
        </dgm:presLayoutVars>
      </dgm:prSet>
      <dgm:spPr/>
      <dgm:t>
        <a:bodyPr/>
        <a:lstStyle/>
        <a:p>
          <a:endParaRPr lang="en-US"/>
        </a:p>
      </dgm:t>
    </dgm:pt>
    <dgm:pt modelId="{15C013AE-08A9-46F7-B6FF-837A540CAC59}" type="pres">
      <dgm:prSet presAssocID="{591BF144-113D-4675-B5EC-9E5449481E98}" presName="sibTrans" presStyleCnt="0"/>
      <dgm:spPr/>
    </dgm:pt>
    <dgm:pt modelId="{73B3F049-EDB4-4770-AAC9-90140C2E7EEE}" type="pres">
      <dgm:prSet presAssocID="{5F94B501-354C-4F5E-823D-45F41C435728}" presName="node" presStyleLbl="node1" presStyleIdx="1" presStyleCnt="4" custLinFactNeighborX="46321" custLinFactNeighborY="-2367">
        <dgm:presLayoutVars>
          <dgm:bulletEnabled val="1"/>
        </dgm:presLayoutVars>
      </dgm:prSet>
      <dgm:spPr/>
      <dgm:t>
        <a:bodyPr/>
        <a:lstStyle/>
        <a:p>
          <a:endParaRPr lang="en-US"/>
        </a:p>
      </dgm:t>
    </dgm:pt>
    <dgm:pt modelId="{E9DF5783-62CC-40D1-917D-BDC700FF45AF}" type="pres">
      <dgm:prSet presAssocID="{C0E297C3-23D9-45C9-86D9-99F7C1EEE42A}" presName="sibTrans" presStyleCnt="0"/>
      <dgm:spPr/>
    </dgm:pt>
    <dgm:pt modelId="{F786F672-CDD1-4EB1-A698-FB58EB74FD96}" type="pres">
      <dgm:prSet presAssocID="{5DBD6FF7-783A-48CF-AA36-CE1251E2308F}" presName="node" presStyleLbl="node1" presStyleIdx="2" presStyleCnt="4">
        <dgm:presLayoutVars>
          <dgm:bulletEnabled val="1"/>
        </dgm:presLayoutVars>
      </dgm:prSet>
      <dgm:spPr/>
      <dgm:t>
        <a:bodyPr/>
        <a:lstStyle/>
        <a:p>
          <a:endParaRPr lang="en-US"/>
        </a:p>
      </dgm:t>
    </dgm:pt>
    <dgm:pt modelId="{3EB4F301-3CEC-4893-944A-43F3E5FD04C2}" type="pres">
      <dgm:prSet presAssocID="{26DE209F-5A5B-4733-B628-204B9B8F2072}" presName="sibTrans" presStyleCnt="0"/>
      <dgm:spPr/>
    </dgm:pt>
    <dgm:pt modelId="{123A76FB-A0EE-495A-9FD2-6CD54268A088}" type="pres">
      <dgm:prSet presAssocID="{EC8789FE-8EB3-427F-BD24-93869C98E408}" presName="node" presStyleLbl="node1" presStyleIdx="3" presStyleCnt="4" custLinFactNeighborX="46321" custLinFactNeighborY="-2367">
        <dgm:presLayoutVars>
          <dgm:bulletEnabled val="1"/>
        </dgm:presLayoutVars>
      </dgm:prSet>
      <dgm:spPr/>
      <dgm:t>
        <a:bodyPr/>
        <a:lstStyle/>
        <a:p>
          <a:endParaRPr lang="en-US"/>
        </a:p>
      </dgm:t>
    </dgm:pt>
  </dgm:ptLst>
  <dgm:cxnLst>
    <dgm:cxn modelId="{6E608E3B-F1BB-435B-A6D9-ED555CA610F2}" srcId="{02C10678-03CB-4F45-B6B5-858CD20AD756}" destId="{5F94B501-354C-4F5E-823D-45F41C435728}" srcOrd="1" destOrd="0" parTransId="{4874CEF6-1ACA-456B-BC9D-AFB5A27B8DC7}" sibTransId="{C0E297C3-23D9-45C9-86D9-99F7C1EEE42A}"/>
    <dgm:cxn modelId="{B5A4401E-931A-4038-BF65-16E59DEC19C7}" srcId="{02C10678-03CB-4F45-B6B5-858CD20AD756}" destId="{5DBD6FF7-783A-48CF-AA36-CE1251E2308F}" srcOrd="2" destOrd="0" parTransId="{6B3BF291-A755-4146-9CCC-6B0D02B73F1B}" sibTransId="{26DE209F-5A5B-4733-B628-204B9B8F2072}"/>
    <dgm:cxn modelId="{5640BEA6-D070-46AA-B9DF-C94FD7FCAC0F}" type="presOf" srcId="{EC8789FE-8EB3-427F-BD24-93869C98E408}" destId="{123A76FB-A0EE-495A-9FD2-6CD54268A088}" srcOrd="0" destOrd="0" presId="urn:microsoft.com/office/officeart/2005/8/layout/hList6"/>
    <dgm:cxn modelId="{162C7F42-EC34-4664-9BE9-F64DA78BB5CA}" type="presOf" srcId="{02C10678-03CB-4F45-B6B5-858CD20AD756}" destId="{9A0E4A2D-B7E7-4F8E-A230-78499679A9B7}" srcOrd="0" destOrd="0" presId="urn:microsoft.com/office/officeart/2005/8/layout/hList6"/>
    <dgm:cxn modelId="{C55399F6-6A1A-4C7C-9405-CA30F2CBDA68}" type="presOf" srcId="{827B1288-7FCD-4B22-948A-6BA8843DEF5C}" destId="{1E111CFC-9FE2-40FE-8818-E001FD95A9FE}" srcOrd="0" destOrd="0" presId="urn:microsoft.com/office/officeart/2005/8/layout/hList6"/>
    <dgm:cxn modelId="{4F038326-B806-4E67-BE4B-CBB3BF99BBFB}" type="presOf" srcId="{5F94B501-354C-4F5E-823D-45F41C435728}" destId="{73B3F049-EDB4-4770-AAC9-90140C2E7EEE}" srcOrd="0" destOrd="0" presId="urn:microsoft.com/office/officeart/2005/8/layout/hList6"/>
    <dgm:cxn modelId="{31B06CE5-B0EA-4678-945C-B016C43C8EAF}" srcId="{02C10678-03CB-4F45-B6B5-858CD20AD756}" destId="{827B1288-7FCD-4B22-948A-6BA8843DEF5C}" srcOrd="0" destOrd="0" parTransId="{1392BC4C-21CE-43A0-8AD7-BA31FB45D579}" sibTransId="{591BF144-113D-4675-B5EC-9E5449481E98}"/>
    <dgm:cxn modelId="{D54A2CA9-BBFD-4BD6-BA2A-DBB7E8196E5A}" type="presOf" srcId="{5DBD6FF7-783A-48CF-AA36-CE1251E2308F}" destId="{F786F672-CDD1-4EB1-A698-FB58EB74FD96}" srcOrd="0" destOrd="0" presId="urn:microsoft.com/office/officeart/2005/8/layout/hList6"/>
    <dgm:cxn modelId="{A3C42A52-4D52-4451-B2F5-7714035B640B}" srcId="{02C10678-03CB-4F45-B6B5-858CD20AD756}" destId="{EC8789FE-8EB3-427F-BD24-93869C98E408}" srcOrd="3" destOrd="0" parTransId="{99994D2A-67EA-4DCC-B343-5424BECD47CF}" sibTransId="{199B7844-AF6A-427C-BA53-5F0BA62EFBC3}"/>
    <dgm:cxn modelId="{5B85345E-299F-4038-BFC7-0AA5AD862DFC}" type="presParOf" srcId="{9A0E4A2D-B7E7-4F8E-A230-78499679A9B7}" destId="{1E111CFC-9FE2-40FE-8818-E001FD95A9FE}" srcOrd="0" destOrd="0" presId="urn:microsoft.com/office/officeart/2005/8/layout/hList6"/>
    <dgm:cxn modelId="{BFF491FC-E14B-436D-9971-EA11C362C516}" type="presParOf" srcId="{9A0E4A2D-B7E7-4F8E-A230-78499679A9B7}" destId="{15C013AE-08A9-46F7-B6FF-837A540CAC59}" srcOrd="1" destOrd="0" presId="urn:microsoft.com/office/officeart/2005/8/layout/hList6"/>
    <dgm:cxn modelId="{C5482397-B0E5-4BF3-BFD8-B42A7DBBFEB1}" type="presParOf" srcId="{9A0E4A2D-B7E7-4F8E-A230-78499679A9B7}" destId="{73B3F049-EDB4-4770-AAC9-90140C2E7EEE}" srcOrd="2" destOrd="0" presId="urn:microsoft.com/office/officeart/2005/8/layout/hList6"/>
    <dgm:cxn modelId="{04783E97-BDD1-4C90-AF3F-06332877005C}" type="presParOf" srcId="{9A0E4A2D-B7E7-4F8E-A230-78499679A9B7}" destId="{E9DF5783-62CC-40D1-917D-BDC700FF45AF}" srcOrd="3" destOrd="0" presId="urn:microsoft.com/office/officeart/2005/8/layout/hList6"/>
    <dgm:cxn modelId="{9AECEBFD-9DDE-4497-99CA-FDF6CEA71A18}" type="presParOf" srcId="{9A0E4A2D-B7E7-4F8E-A230-78499679A9B7}" destId="{F786F672-CDD1-4EB1-A698-FB58EB74FD96}" srcOrd="4" destOrd="0" presId="urn:microsoft.com/office/officeart/2005/8/layout/hList6"/>
    <dgm:cxn modelId="{B28AE425-A3E8-486E-B702-4821AD69D1B9}" type="presParOf" srcId="{9A0E4A2D-B7E7-4F8E-A230-78499679A9B7}" destId="{3EB4F301-3CEC-4893-944A-43F3E5FD04C2}" srcOrd="5" destOrd="0" presId="urn:microsoft.com/office/officeart/2005/8/layout/hList6"/>
    <dgm:cxn modelId="{08B9329C-EADD-413B-90DA-DB31BEA6176C}" type="presParOf" srcId="{9A0E4A2D-B7E7-4F8E-A230-78499679A9B7}" destId="{123A76FB-A0EE-495A-9FD2-6CD54268A08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ECC57-247A-4CC2-BBAA-95DBE305DCBD}"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x-none"/>
        </a:p>
      </dgm:t>
    </dgm:pt>
    <dgm:pt modelId="{41B7D2CC-87E9-4E6E-BBAE-50FC4DA6B95E}">
      <dgm:prSet phldrT="[Text]" custT="1"/>
      <dgm:spPr/>
      <dgm:t>
        <a:bodyPr/>
        <a:lstStyle/>
        <a:p>
          <a:r>
            <a:rPr lang="en-US" sz="2000" b="1" dirty="0" err="1">
              <a:latin typeface="Times New Roman" panose="02020603050405020304" pitchFamily="18" charset="0"/>
              <a:cs typeface="Times New Roman" panose="02020603050405020304" pitchFamily="18" charset="0"/>
            </a:rPr>
            <a:t>Lịch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endParaRPr lang="x-none" sz="2000" b="1" dirty="0">
            <a:latin typeface="Times New Roman" panose="02020603050405020304" pitchFamily="18" charset="0"/>
            <a:cs typeface="Times New Roman" panose="02020603050405020304" pitchFamily="18" charset="0"/>
          </a:endParaRPr>
        </a:p>
      </dgm:t>
    </dgm:pt>
    <dgm:pt modelId="{5964B671-28D2-473D-9AF1-66EFA403C767}" type="parTrans" cxnId="{A4B67422-929B-4B78-9F18-4C11A67249C5}">
      <dgm:prSet/>
      <dgm:spPr/>
      <dgm:t>
        <a:bodyPr/>
        <a:lstStyle/>
        <a:p>
          <a:endParaRPr lang="x-none"/>
        </a:p>
      </dgm:t>
    </dgm:pt>
    <dgm:pt modelId="{B06ECED7-6B3A-46F7-A5D8-0DC7CF6E2AF1}" type="sibTrans" cxnId="{A4B67422-929B-4B78-9F18-4C11A67249C5}">
      <dgm:prSet/>
      <dgm:spPr/>
      <dgm:t>
        <a:bodyPr/>
        <a:lstStyle/>
        <a:p>
          <a:endParaRPr lang="x-none"/>
        </a:p>
      </dgm:t>
    </dgm:pt>
    <dgm:pt modelId="{61166B50-2611-42C6-AF76-4B98A9186E16}">
      <dgm:prSet phldrT="[Text]" custT="1"/>
      <dgm:spPr/>
      <dgm:t>
        <a:bodyPr/>
        <a:lstStyle/>
        <a:p>
          <a:r>
            <a:rPr lang="en-US" sz="2000" b="1" dirty="0" err="1">
              <a:solidFill>
                <a:srgbClr val="FF0000"/>
              </a:solidFill>
              <a:latin typeface="Times New Roman" pitchFamily="18" charset="0"/>
              <a:cs typeface="Times New Roman" pitchFamily="18" charset="0"/>
            </a:rPr>
            <a:t>Từ</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ngày</a:t>
          </a:r>
          <a:r>
            <a:rPr lang="en-US" sz="2000" b="1" dirty="0">
              <a:solidFill>
                <a:srgbClr val="FF0000"/>
              </a:solidFill>
              <a:latin typeface="Times New Roman" pitchFamily="18" charset="0"/>
              <a:cs typeface="Times New Roman" pitchFamily="18" charset="0"/>
            </a:rPr>
            <a:t> 08/9 </a:t>
          </a:r>
          <a:r>
            <a:rPr lang="en-US" sz="2000" b="1" dirty="0" err="1">
              <a:solidFill>
                <a:srgbClr val="FF0000"/>
              </a:solidFill>
              <a:latin typeface="Times New Roman" pitchFamily="18" charset="0"/>
              <a:cs typeface="Times New Roman" pitchFamily="18" charset="0"/>
            </a:rPr>
            <a:t>đến</a:t>
          </a:r>
          <a:r>
            <a:rPr lang="en-US" sz="2000" b="1" dirty="0">
              <a:solidFill>
                <a:srgbClr val="FF0000"/>
              </a:solidFill>
              <a:latin typeface="Times New Roman" pitchFamily="18" charset="0"/>
              <a:cs typeface="Times New Roman" pitchFamily="18" charset="0"/>
            </a:rPr>
            <a:t> 17/9</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tổ</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chức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lớp</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và</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củng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cố</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kiến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thức</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CE143CF5-1506-46F9-99EA-1D790385DF68}" type="parTrans" cxnId="{891D781C-C1CE-47A8-8866-223B05F46B0C}">
      <dgm:prSet/>
      <dgm:spPr/>
      <dgm:t>
        <a:bodyPr/>
        <a:lstStyle/>
        <a:p>
          <a:endParaRPr lang="x-none"/>
        </a:p>
      </dgm:t>
    </dgm:pt>
    <dgm:pt modelId="{6819E0A9-60CC-4A5D-B22F-88A188590461}" type="sibTrans" cxnId="{891D781C-C1CE-47A8-8866-223B05F46B0C}">
      <dgm:prSet/>
      <dgm:spPr/>
      <dgm:t>
        <a:bodyPr/>
        <a:lstStyle/>
        <a:p>
          <a:endParaRPr lang="x-none"/>
        </a:p>
      </dgm:t>
    </dgm:pt>
    <dgm:pt modelId="{A2219D2F-4FBB-48F4-B28D-36C8A2B5E35C}">
      <dgm:prSet phldrT="[Text]" custT="1"/>
      <dgm:spPr/>
      <dgm:t>
        <a:bodyPr/>
        <a:lstStyle/>
        <a:p>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án</a:t>
          </a:r>
          <a:r>
            <a:rPr lang="en-US" sz="2000" b="1" i="1" dirty="0">
              <a:latin typeface="Times New Roman" pitchFamily="18" charset="0"/>
              <a:cs typeface="Times New Roman" pitchFamily="18" charset="0"/>
            </a:rPr>
            <a:t> 1</a:t>
          </a:r>
          <a:endParaRPr lang="x-none" sz="2000" b="1" dirty="0">
            <a:latin typeface="Times New Roman" panose="02020603050405020304" pitchFamily="18" charset="0"/>
            <a:cs typeface="Times New Roman" panose="02020603050405020304" pitchFamily="18" charset="0"/>
          </a:endParaRPr>
        </a:p>
      </dgm:t>
    </dgm:pt>
    <dgm:pt modelId="{369E1B3C-CA0C-4B99-ADA4-C9A2F6749A36}" type="parTrans" cxnId="{EFCF9AF9-24B4-4912-83FF-D2C624779E30}">
      <dgm:prSet/>
      <dgm:spPr/>
      <dgm:t>
        <a:bodyPr/>
        <a:lstStyle/>
        <a:p>
          <a:endParaRPr lang="x-none"/>
        </a:p>
      </dgm:t>
    </dgm:pt>
    <dgm:pt modelId="{40E7081B-DCDA-4B68-B880-C059DBBDEADF}" type="sibTrans" cxnId="{EFCF9AF9-24B4-4912-83FF-D2C624779E30}">
      <dgm:prSet/>
      <dgm:spPr/>
      <dgm:t>
        <a:bodyPr/>
        <a:lstStyle/>
        <a:p>
          <a:endParaRPr lang="x-none"/>
        </a:p>
      </dgm:t>
    </dgm:pt>
    <dgm:pt modelId="{3CC584D2-9183-4680-9996-73982BD11F6E}">
      <dgm:prSet phldrT="[Text]" custT="1"/>
      <dgm:spPr/>
      <dgm:t>
        <a:bodyPr/>
        <a:lstStyle/>
        <a:p>
          <a:r>
            <a:rPr lang="en-US" sz="2000" b="1">
              <a:solidFill>
                <a:srgbClr val="FF0000"/>
              </a:solidFill>
              <a:latin typeface="Times New Roman" pitchFamily="18" charset="0"/>
              <a:cs typeface="Times New Roman" pitchFamily="18" charset="0"/>
            </a:rPr>
            <a:t>Đến ngày 15/9/2021 </a:t>
          </a:r>
          <a:endParaRPr lang="x-none" sz="2000" b="1" dirty="0">
            <a:solidFill>
              <a:srgbClr val="FF0000"/>
            </a:solidFill>
            <a:latin typeface="Times New Roman" panose="02020603050405020304" pitchFamily="18" charset="0"/>
            <a:cs typeface="Times New Roman" panose="02020603050405020304" pitchFamily="18" charset="0"/>
          </a:endParaRPr>
        </a:p>
      </dgm:t>
    </dgm:pt>
    <dgm:pt modelId="{7502A4DD-DF3A-43D1-B25B-D1B58D7B8CB0}" type="parTrans" cxnId="{FDC3940D-CAB4-4589-9581-BF3DD425CF1D}">
      <dgm:prSet/>
      <dgm:spPr/>
      <dgm:t>
        <a:bodyPr/>
        <a:lstStyle/>
        <a:p>
          <a:endParaRPr lang="x-none"/>
        </a:p>
      </dgm:t>
    </dgm:pt>
    <dgm:pt modelId="{6C511AAF-CFEE-497C-9D8D-D17D0EC07785}" type="sibTrans" cxnId="{FDC3940D-CAB4-4589-9581-BF3DD425CF1D}">
      <dgm:prSet/>
      <dgm:spPr/>
      <dgm:t>
        <a:bodyPr/>
        <a:lstStyle/>
        <a:p>
          <a:endParaRPr lang="x-none"/>
        </a:p>
      </dgm:t>
    </dgm:pt>
    <dgm:pt modelId="{3ED1CBE3-E88A-477F-A883-46FC0098EF1E}">
      <dgm:prSet phldrT="[Text]" custT="1"/>
      <dgm:spPr/>
      <dgm:t>
        <a:bodyPr/>
        <a:lstStyle/>
        <a:p>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án</a:t>
          </a:r>
          <a:r>
            <a:rPr lang="en-US" sz="2000" b="1" i="1" dirty="0">
              <a:latin typeface="Times New Roman" pitchFamily="18" charset="0"/>
              <a:cs typeface="Times New Roman" pitchFamily="18" charset="0"/>
            </a:rPr>
            <a:t> 2</a:t>
          </a:r>
          <a:endParaRPr lang="x-none" sz="2000" b="1" dirty="0">
            <a:latin typeface="Times New Roman" panose="02020603050405020304" pitchFamily="18" charset="0"/>
            <a:cs typeface="Times New Roman" panose="02020603050405020304" pitchFamily="18" charset="0"/>
          </a:endParaRPr>
        </a:p>
      </dgm:t>
    </dgm:pt>
    <dgm:pt modelId="{B0110C50-CF7E-4F73-9A2F-488FC1FAA006}" type="parTrans" cxnId="{91CF3EF4-496A-46D4-B8EA-E1DD81F7604A}">
      <dgm:prSet/>
      <dgm:spPr/>
      <dgm:t>
        <a:bodyPr/>
        <a:lstStyle/>
        <a:p>
          <a:endParaRPr lang="x-none"/>
        </a:p>
      </dgm:t>
    </dgm:pt>
    <dgm:pt modelId="{C0A8E544-F190-4F62-AC37-D82A6C22137C}" type="sibTrans" cxnId="{91CF3EF4-496A-46D4-B8EA-E1DD81F7604A}">
      <dgm:prSet/>
      <dgm:spPr/>
      <dgm:t>
        <a:bodyPr/>
        <a:lstStyle/>
        <a:p>
          <a:endParaRPr lang="x-none"/>
        </a:p>
      </dgm:t>
    </dgm:pt>
    <dgm:pt modelId="{EB506D6E-2725-4935-89FB-B0DB435AB62F}">
      <dgm:prSet phldrT="[Text]" custT="1"/>
      <dgm:spPr/>
      <dgm:t>
        <a:bodyPr/>
        <a:lstStyle/>
        <a:p>
          <a:r>
            <a:rPr lang="en-US" sz="2000" b="1" i="1" dirty="0" err="1">
              <a:latin typeface="Times New Roman" pitchFamily="18" charset="0"/>
              <a:cs typeface="Times New Roman" pitchFamily="18" charset="0"/>
            </a:rPr>
            <a:t>Phương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án</a:t>
          </a:r>
          <a:r>
            <a:rPr lang="en-US" sz="2000" b="1" i="1" dirty="0">
              <a:latin typeface="Times New Roman" pitchFamily="18" charset="0"/>
              <a:cs typeface="Times New Roman" pitchFamily="18" charset="0"/>
            </a:rPr>
            <a:t> 3</a:t>
          </a:r>
          <a:endParaRPr lang="x-none" sz="2000" b="1" dirty="0">
            <a:latin typeface="Times New Roman" panose="02020603050405020304" pitchFamily="18" charset="0"/>
            <a:cs typeface="Times New Roman" panose="02020603050405020304" pitchFamily="18" charset="0"/>
          </a:endParaRPr>
        </a:p>
      </dgm:t>
    </dgm:pt>
    <dgm:pt modelId="{DC9E6FC6-0C23-4117-9302-9576C82F00D3}" type="parTrans" cxnId="{E3F9F3E0-C357-4A31-B971-BFAAD92548CC}">
      <dgm:prSet/>
      <dgm:spPr/>
      <dgm:t>
        <a:bodyPr/>
        <a:lstStyle/>
        <a:p>
          <a:endParaRPr lang="x-none"/>
        </a:p>
      </dgm:t>
    </dgm:pt>
    <dgm:pt modelId="{DBA5A5E5-FEEB-444D-873A-CAF6F4850761}" type="sibTrans" cxnId="{E3F9F3E0-C357-4A31-B971-BFAAD92548CC}">
      <dgm:prSet/>
      <dgm:spPr/>
      <dgm:t>
        <a:bodyPr/>
        <a:lstStyle/>
        <a:p>
          <a:endParaRPr lang="x-none"/>
        </a:p>
      </dgm:t>
    </dgm:pt>
    <dgm:pt modelId="{A506E01E-66BD-4D53-8807-8796414E11C5}">
      <dgm:prSet phldrT="[Text]" custT="1"/>
      <dgm:spPr/>
      <dgm:t>
        <a:bodyPr/>
        <a:lstStyle/>
        <a:p>
          <a:r>
            <a:rPr lang="en-US" sz="2000" b="1">
              <a:solidFill>
                <a:srgbClr val="FF0000"/>
              </a:solidFill>
              <a:latin typeface="Times New Roman" pitchFamily="18" charset="0"/>
              <a:cs typeface="Times New Roman" pitchFamily="18" charset="0"/>
            </a:rPr>
            <a:t>Diễn biến phức tạp, đến cuối năm 2021</a:t>
          </a:r>
          <a:endParaRPr lang="x-none" sz="2000" b="1" dirty="0">
            <a:solidFill>
              <a:srgbClr val="FF0000"/>
            </a:solidFill>
            <a:latin typeface="Times New Roman" panose="02020603050405020304" pitchFamily="18" charset="0"/>
            <a:cs typeface="Times New Roman" panose="02020603050405020304" pitchFamily="18" charset="0"/>
          </a:endParaRPr>
        </a:p>
      </dgm:t>
    </dgm:pt>
    <dgm:pt modelId="{710D4391-0F96-4CE7-9F8C-388DEFE5E302}" type="parTrans" cxnId="{7586B92A-60C9-44BB-B62F-CF6659B55F87}">
      <dgm:prSet/>
      <dgm:spPr/>
      <dgm:t>
        <a:bodyPr/>
        <a:lstStyle/>
        <a:p>
          <a:endParaRPr lang="x-none"/>
        </a:p>
      </dgm:t>
    </dgm:pt>
    <dgm:pt modelId="{F245759B-CD8D-4015-B211-DB0C775ED0B5}" type="sibTrans" cxnId="{7586B92A-60C9-44BB-B62F-CF6659B55F87}">
      <dgm:prSet/>
      <dgm:spPr/>
      <dgm:t>
        <a:bodyPr/>
        <a:lstStyle/>
        <a:p>
          <a:endParaRPr lang="x-none"/>
        </a:p>
      </dgm:t>
    </dgm:pt>
    <dgm:pt modelId="{4BCF3115-29AD-419E-9419-610B57ED2D28}">
      <dgm:prSet custT="1"/>
      <dgm:spPr/>
      <dgm:t>
        <a:bodyPr/>
        <a:lstStyle/>
        <a:p>
          <a:r>
            <a:rPr lang="en-US" sz="2000" b="1" dirty="0" err="1">
              <a:solidFill>
                <a:srgbClr val="FF0000"/>
              </a:solidFill>
              <a:latin typeface="Times New Roman" pitchFamily="18" charset="0"/>
              <a:cs typeface="Times New Roman" pitchFamily="18" charset="0"/>
            </a:rPr>
            <a:t>Từ</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ngày</a:t>
          </a:r>
          <a:r>
            <a:rPr lang="en-US" sz="2000" b="1" dirty="0">
              <a:solidFill>
                <a:srgbClr val="FF0000"/>
              </a:solidFill>
              <a:latin typeface="Times New Roman" pitchFamily="18" charset="0"/>
              <a:cs typeface="Times New Roman" pitchFamily="18" charset="0"/>
            </a:rPr>
            <a:t> 20/9/2021</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giảng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dạy</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theo</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chương</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trình</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năm</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học</a:t>
          </a:r>
          <a:endParaRPr lang="en-US" sz="2000" dirty="0">
            <a:solidFill>
              <a:srgbClr val="3333FF"/>
            </a:solidFill>
            <a:latin typeface="Times New Roman" pitchFamily="18" charset="0"/>
            <a:cs typeface="Times New Roman" pitchFamily="18" charset="0"/>
          </a:endParaRPr>
        </a:p>
      </dgm:t>
    </dgm:pt>
    <dgm:pt modelId="{9C6881F3-D6B6-48AF-9CAC-93433769F1DC}" type="parTrans" cxnId="{6982C085-5D95-4BF9-A738-97AEB5D06609}">
      <dgm:prSet/>
      <dgm:spPr/>
      <dgm:t>
        <a:bodyPr/>
        <a:lstStyle/>
        <a:p>
          <a:endParaRPr lang="en-US"/>
        </a:p>
      </dgm:t>
    </dgm:pt>
    <dgm:pt modelId="{D7A359EF-BE77-4983-A710-74E471E608DC}" type="sibTrans" cxnId="{6982C085-5D95-4BF9-A738-97AEB5D06609}">
      <dgm:prSet/>
      <dgm:spPr/>
      <dgm:t>
        <a:bodyPr/>
        <a:lstStyle/>
        <a:p>
          <a:endParaRPr lang="en-US"/>
        </a:p>
      </dgm:t>
    </dgm:pt>
    <dgm:pt modelId="{D29978D7-F2C6-4B17-9A21-DABDA4B608C1}">
      <dgm:prSet custT="1"/>
      <dgm:spPr/>
      <dgm:t>
        <a:bodyPr/>
        <a:lstStyle/>
        <a:p>
          <a:r>
            <a:rPr lang="en-US" sz="2000" b="1">
              <a:solidFill>
                <a:srgbClr val="3333FF"/>
              </a:solidFill>
              <a:latin typeface="Times New Roman" pitchFamily="18" charset="0"/>
              <a:cs typeface="Times New Roman" pitchFamily="18" charset="0"/>
            </a:rPr>
            <a:t>dạy - học thời gian đầu năm học (</a:t>
          </a:r>
          <a:r>
            <a:rPr lang="en-US" sz="2000" b="1">
              <a:solidFill>
                <a:srgbClr val="FF0000"/>
              </a:solidFill>
              <a:latin typeface="Times New Roman" pitchFamily="18" charset="0"/>
              <a:cs typeface="Times New Roman" pitchFamily="18" charset="0"/>
            </a:rPr>
            <a:t>khoảng 4 - 6 tuần</a:t>
          </a:r>
          <a:r>
            <a:rPr lang="en-US" sz="2000" b="1">
              <a:solidFill>
                <a:srgbClr val="3333FF"/>
              </a:solidFill>
              <a:latin typeface="Times New Roman" pitchFamily="18" charset="0"/>
              <a:cs typeface="Times New Roman" pitchFamily="18" charset="0"/>
            </a:rPr>
            <a:t>)</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7CB7A833-9DA8-45F4-AC28-D510E902BE33}" type="parTrans" cxnId="{B533752B-058C-4C9C-A809-488D01C42D86}">
      <dgm:prSet/>
      <dgm:spPr/>
      <dgm:t>
        <a:bodyPr/>
        <a:lstStyle/>
        <a:p>
          <a:endParaRPr lang="en-US"/>
        </a:p>
      </dgm:t>
    </dgm:pt>
    <dgm:pt modelId="{C6F37719-F288-4505-B896-511856E7E1C6}" type="sibTrans" cxnId="{B533752B-058C-4C9C-A809-488D01C42D86}">
      <dgm:prSet/>
      <dgm:spPr/>
      <dgm:t>
        <a:bodyPr/>
        <a:lstStyle/>
        <a:p>
          <a:endParaRPr lang="en-US"/>
        </a:p>
      </dgm:t>
    </dgm:pt>
    <dgm:pt modelId="{D5BE003C-DFAE-4D08-B409-1458DEBF70D5}">
      <dgm:prSet custT="1"/>
      <dgm:spPr/>
      <dgm:t>
        <a:bodyPr/>
        <a:lstStyle/>
        <a:p>
          <a:r>
            <a:rPr lang="en-US" sz="2000" b="1">
              <a:solidFill>
                <a:srgbClr val="3333FF"/>
              </a:solidFill>
              <a:latin typeface="Times New Roman" pitchFamily="18" charset="0"/>
              <a:cs typeface="Times New Roman" pitchFamily="18" charset="0"/>
            </a:rPr>
            <a:t>các cơ sở giáo dục dần được giải phóng khỏi nhiệm vụ phòng, chống dịch, sẽ tổ chức dạy - học trực tiếp</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4992BCD6-4049-43C7-8510-0F436D1A9BE9}" type="parTrans" cxnId="{B9475BF5-10FB-48C5-9792-E20FDF6DB5AF}">
      <dgm:prSet/>
      <dgm:spPr/>
      <dgm:t>
        <a:bodyPr/>
        <a:lstStyle/>
        <a:p>
          <a:endParaRPr lang="en-US"/>
        </a:p>
      </dgm:t>
    </dgm:pt>
    <dgm:pt modelId="{79DC0DF6-4AAF-42C1-A00C-F02513DFE5B5}" type="sibTrans" cxnId="{B9475BF5-10FB-48C5-9792-E20FDF6DB5AF}">
      <dgm:prSet/>
      <dgm:spPr/>
      <dgm:t>
        <a:bodyPr/>
        <a:lstStyle/>
        <a:p>
          <a:endParaRPr lang="en-US"/>
        </a:p>
      </dgm:t>
    </dgm:pt>
    <dgm:pt modelId="{7302B29D-26CB-49E0-B4B1-CF8381532D21}">
      <dgm:prSet custT="1"/>
      <dgm:spPr/>
      <dgm:t>
        <a:bodyPr/>
        <a:lstStyle/>
        <a:p>
          <a:r>
            <a:rPr lang="en-US" sz="2000" b="1">
              <a:solidFill>
                <a:srgbClr val="3333FF"/>
              </a:solidFill>
              <a:latin typeface="Times New Roman" pitchFamily="18" charset="0"/>
              <a:cs typeface="Times New Roman" pitchFamily="18" charset="0"/>
            </a:rPr>
            <a:t>dạy - học  trong thời gian đầu năm học (</a:t>
          </a:r>
          <a:r>
            <a:rPr lang="en-US" sz="2000" b="1">
              <a:solidFill>
                <a:srgbClr val="FF0000"/>
              </a:solidFill>
              <a:latin typeface="Times New Roman" pitchFamily="18" charset="0"/>
              <a:cs typeface="Times New Roman" pitchFamily="18" charset="0"/>
            </a:rPr>
            <a:t>khoảng 6 - 10 tuần</a:t>
          </a:r>
          <a:r>
            <a:rPr lang="en-US" sz="2000" b="1">
              <a:solidFill>
                <a:srgbClr val="3333FF"/>
              </a:solidFill>
              <a:latin typeface="Times New Roman" pitchFamily="18" charset="0"/>
              <a:cs typeface="Times New Roman" pitchFamily="18" charset="0"/>
            </a:rPr>
            <a:t>)</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11D1A382-9AE1-496B-8A37-5EC5B4A28B39}" type="parTrans" cxnId="{D4E9754E-D6C7-42B9-A79E-0249A1712C33}">
      <dgm:prSet/>
      <dgm:spPr/>
      <dgm:t>
        <a:bodyPr/>
        <a:lstStyle/>
        <a:p>
          <a:endParaRPr lang="en-US"/>
        </a:p>
      </dgm:t>
    </dgm:pt>
    <dgm:pt modelId="{D258CE4D-7662-4DFE-B06F-AC5C508FA76A}" type="sibTrans" cxnId="{D4E9754E-D6C7-42B9-A79E-0249A1712C33}">
      <dgm:prSet/>
      <dgm:spPr/>
      <dgm:t>
        <a:bodyPr/>
        <a:lstStyle/>
        <a:p>
          <a:endParaRPr lang="en-US"/>
        </a:p>
      </dgm:t>
    </dgm:pt>
    <dgm:pt modelId="{ED85AF67-B4E4-4B46-9B18-DF61F3708D11}">
      <dgm:prSet custT="1"/>
      <dgm:spPr/>
      <dgm:t>
        <a:bodyPr/>
        <a:lstStyle/>
        <a:p>
          <a:r>
            <a:rPr lang="en-US" sz="2000" b="1">
              <a:solidFill>
                <a:srgbClr val="3333FF"/>
              </a:solidFill>
              <a:latin typeface="Times New Roman" pitchFamily="18" charset="0"/>
              <a:cs typeface="Times New Roman" pitchFamily="18" charset="0"/>
            </a:rPr>
            <a:t>Sau khi hết giãn cách theo Chỉ thị 16, sẽ ưu tiên lớp 1, lớp 2, chia nhỏ lớp bố trí học trực tiếp; các khối khác tiếp tục học trực tuyến đến khi ổn định trở lại</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E61086AE-FC2E-4795-9BCA-241C124DDFFF}" type="parTrans" cxnId="{AA08CA93-CF70-4F55-88FB-9820A9AEC9FA}">
      <dgm:prSet/>
      <dgm:spPr/>
      <dgm:t>
        <a:bodyPr/>
        <a:lstStyle/>
        <a:p>
          <a:endParaRPr lang="en-US"/>
        </a:p>
      </dgm:t>
    </dgm:pt>
    <dgm:pt modelId="{3B6C918F-6E31-4540-847A-9711A9C5C5A2}" type="sibTrans" cxnId="{AA08CA93-CF70-4F55-88FB-9820A9AEC9FA}">
      <dgm:prSet/>
      <dgm:spPr/>
      <dgm:t>
        <a:bodyPr/>
        <a:lstStyle/>
        <a:p>
          <a:endParaRPr lang="en-US"/>
        </a:p>
      </dgm:t>
    </dgm:pt>
    <dgm:pt modelId="{FE331BBE-1EC5-4C7E-8A06-7458EE7C7E8E}">
      <dgm:prSet custT="1"/>
      <dgm:spPr/>
      <dgm:t>
        <a:bodyPr/>
        <a:lstStyle/>
        <a:p>
          <a:r>
            <a:rPr lang="en-US" sz="2000" b="1">
              <a:solidFill>
                <a:srgbClr val="3333FF"/>
              </a:solidFill>
              <a:latin typeface="Times New Roman" pitchFamily="18" charset="0"/>
              <a:cs typeface="Times New Roman" pitchFamily="18" charset="0"/>
            </a:rPr>
            <a:t>dạy - học trong thời gian </a:t>
          </a:r>
          <a:r>
            <a:rPr lang="en-US" sz="2000" b="1">
              <a:solidFill>
                <a:srgbClr val="FF0000"/>
              </a:solidFill>
              <a:latin typeface="Times New Roman" pitchFamily="18" charset="0"/>
              <a:cs typeface="Times New Roman" pitchFamily="18" charset="0"/>
            </a:rPr>
            <a:t>học kỳ I</a:t>
          </a:r>
          <a:endParaRPr lang="x-none" sz="2000" b="1" dirty="0">
            <a:solidFill>
              <a:srgbClr val="FF0000"/>
            </a:solidFill>
            <a:latin typeface="Times New Roman" panose="02020603050405020304" pitchFamily="18" charset="0"/>
            <a:cs typeface="Times New Roman" panose="02020603050405020304" pitchFamily="18" charset="0"/>
          </a:endParaRPr>
        </a:p>
      </dgm:t>
    </dgm:pt>
    <dgm:pt modelId="{05D846C3-3A6E-46D1-91AF-75D7BF3BCB8A}" type="parTrans" cxnId="{BDCFF495-B9DD-4437-8040-BBB7441072A6}">
      <dgm:prSet/>
      <dgm:spPr/>
      <dgm:t>
        <a:bodyPr/>
        <a:lstStyle/>
        <a:p>
          <a:endParaRPr lang="en-US"/>
        </a:p>
      </dgm:t>
    </dgm:pt>
    <dgm:pt modelId="{BE63DA71-5F0A-4361-8E1A-431983988D25}" type="sibTrans" cxnId="{BDCFF495-B9DD-4437-8040-BBB7441072A6}">
      <dgm:prSet/>
      <dgm:spPr/>
      <dgm:t>
        <a:bodyPr/>
        <a:lstStyle/>
        <a:p>
          <a:endParaRPr lang="en-US"/>
        </a:p>
      </dgm:t>
    </dgm:pt>
    <dgm:pt modelId="{ACC2E7D0-5A6C-48CB-8FE4-AB2C066C6E18}">
      <dgm:prSet custT="1"/>
      <dgm:spPr/>
      <dgm:t>
        <a:bodyPr/>
        <a:lstStyle/>
        <a:p>
          <a:r>
            <a:rPr lang="en-US" sz="2000" b="1">
              <a:solidFill>
                <a:srgbClr val="3333FF"/>
              </a:solidFill>
              <a:latin typeface="Times New Roman" pitchFamily="18" charset="0"/>
              <a:cs typeface="Times New Roman" pitchFamily="18" charset="0"/>
            </a:rPr>
            <a:t>Bố trí phụ đạo, ôn tập, củng cố trực tiếp cho học sinh lớp 1 và các lớp 5</a:t>
          </a:r>
          <a:endParaRPr lang="x-none" sz="2000" b="1" dirty="0">
            <a:solidFill>
              <a:srgbClr val="3333FF"/>
            </a:solidFill>
            <a:latin typeface="Times New Roman" panose="02020603050405020304" pitchFamily="18" charset="0"/>
            <a:cs typeface="Times New Roman" panose="02020603050405020304" pitchFamily="18" charset="0"/>
          </a:endParaRPr>
        </a:p>
      </dgm:t>
    </dgm:pt>
    <dgm:pt modelId="{53662FFF-E0F7-4E6B-AB12-59DD14C431CD}" type="parTrans" cxnId="{790DD31C-38A0-49D9-8F96-850DFC7108D4}">
      <dgm:prSet/>
      <dgm:spPr/>
      <dgm:t>
        <a:bodyPr/>
        <a:lstStyle/>
        <a:p>
          <a:endParaRPr lang="en-US"/>
        </a:p>
      </dgm:t>
    </dgm:pt>
    <dgm:pt modelId="{22FB835D-3DEE-4CD2-882E-E0C8FD646FE3}" type="sibTrans" cxnId="{790DD31C-38A0-49D9-8F96-850DFC7108D4}">
      <dgm:prSet/>
      <dgm:spPr/>
      <dgm:t>
        <a:bodyPr/>
        <a:lstStyle/>
        <a:p>
          <a:endParaRPr lang="en-US"/>
        </a:p>
      </dgm:t>
    </dgm:pt>
    <dgm:pt modelId="{07373F9F-5CF5-4FEB-BA19-0433481E0A79}">
      <dgm:prSet phldrT="[Text]" custT="1"/>
      <dgm:spPr/>
      <dgm:t>
        <a:bodyPr/>
        <a:lstStyle/>
        <a:p>
          <a:r>
            <a:rPr lang="en-US" sz="2000" b="1">
              <a:solidFill>
                <a:srgbClr val="FF0000"/>
              </a:solidFill>
              <a:latin typeface="Times New Roman" pitchFamily="18" charset="0"/>
              <a:cs typeface="Times New Roman" pitchFamily="18" charset="0"/>
            </a:rPr>
            <a:t>Cuối tháng 9/2021 đến tháng 10/2021 </a:t>
          </a:r>
          <a:endParaRPr lang="x-none" sz="2000" b="1" dirty="0">
            <a:solidFill>
              <a:srgbClr val="FF0000"/>
            </a:solidFill>
            <a:latin typeface="Times New Roman" panose="02020603050405020304" pitchFamily="18" charset="0"/>
            <a:cs typeface="Times New Roman" panose="02020603050405020304" pitchFamily="18" charset="0"/>
          </a:endParaRPr>
        </a:p>
      </dgm:t>
    </dgm:pt>
    <dgm:pt modelId="{E73251A9-6830-455C-8DBB-125179BAB054}" type="sibTrans" cxnId="{8E5D6ABC-108F-4886-83DC-B5B48E8372FF}">
      <dgm:prSet/>
      <dgm:spPr/>
      <dgm:t>
        <a:bodyPr/>
        <a:lstStyle/>
        <a:p>
          <a:endParaRPr lang="x-none"/>
        </a:p>
      </dgm:t>
    </dgm:pt>
    <dgm:pt modelId="{3B2A9FFC-2DBD-4645-A656-C82092159EB1}" type="parTrans" cxnId="{8E5D6ABC-108F-4886-83DC-B5B48E8372FF}">
      <dgm:prSet/>
      <dgm:spPr/>
      <dgm:t>
        <a:bodyPr/>
        <a:lstStyle/>
        <a:p>
          <a:endParaRPr lang="x-none"/>
        </a:p>
      </dgm:t>
    </dgm:pt>
    <dgm:pt modelId="{CBA1B303-A75F-428F-B010-7B81359CED3C}">
      <dgm:prSet custT="1"/>
      <dgm:spPr/>
      <dgm:t>
        <a:bodyPr/>
        <a:lstStyle/>
        <a:p>
          <a:r>
            <a:rPr lang="en-US" sz="2000" b="1">
              <a:solidFill>
                <a:srgbClr val="3333FF"/>
              </a:solidFill>
              <a:latin typeface="Times New Roman" pitchFamily="18" charset="0"/>
              <a:cs typeface="Times New Roman" pitchFamily="18" charset="0"/>
            </a:rPr>
            <a:t>ưu tiên lớp 1, lớp 2, chia nhỏ lớp bố trí học trực tiếp</a:t>
          </a:r>
          <a:r>
            <a:rPr lang="en-US" sz="2000" b="1">
              <a:solidFill>
                <a:srgbClr val="FF0000"/>
              </a:solidFill>
              <a:latin typeface="Times New Roman" pitchFamily="18" charset="0"/>
              <a:cs typeface="Times New Roman" pitchFamily="18" charset="0"/>
            </a:rPr>
            <a:t> </a:t>
          </a:r>
          <a:endParaRPr lang="x-none" sz="2000" b="1" dirty="0">
            <a:solidFill>
              <a:srgbClr val="FF0000"/>
            </a:solidFill>
            <a:latin typeface="Times New Roman" panose="02020603050405020304" pitchFamily="18" charset="0"/>
            <a:cs typeface="Times New Roman" panose="02020603050405020304" pitchFamily="18" charset="0"/>
          </a:endParaRPr>
        </a:p>
      </dgm:t>
    </dgm:pt>
    <dgm:pt modelId="{0ABC3FC0-D63F-406B-80E5-67AA1003F675}" type="parTrans" cxnId="{09581725-17F1-4D2A-B0DA-61C7E6D3340A}">
      <dgm:prSet/>
      <dgm:spPr/>
      <dgm:t>
        <a:bodyPr/>
        <a:lstStyle/>
        <a:p>
          <a:endParaRPr lang="en-US"/>
        </a:p>
      </dgm:t>
    </dgm:pt>
    <dgm:pt modelId="{33EA0A61-4224-400C-8E02-DAC7F66D3D20}" type="sibTrans" cxnId="{09581725-17F1-4D2A-B0DA-61C7E6D3340A}">
      <dgm:prSet/>
      <dgm:spPr/>
      <dgm:t>
        <a:bodyPr/>
        <a:lstStyle/>
        <a:p>
          <a:endParaRPr lang="en-US"/>
        </a:p>
      </dgm:t>
    </dgm:pt>
    <dgm:pt modelId="{EBA0EA36-82B1-4ED4-91E4-3FC9706BD915}" type="pres">
      <dgm:prSet presAssocID="{8BCECC57-247A-4CC2-BBAA-95DBE305DCBD}" presName="Name0" presStyleCnt="0">
        <dgm:presLayoutVars>
          <dgm:dir/>
          <dgm:animLvl val="lvl"/>
          <dgm:resizeHandles val="exact"/>
        </dgm:presLayoutVars>
      </dgm:prSet>
      <dgm:spPr/>
      <dgm:t>
        <a:bodyPr/>
        <a:lstStyle/>
        <a:p>
          <a:endParaRPr lang="en-US"/>
        </a:p>
      </dgm:t>
    </dgm:pt>
    <dgm:pt modelId="{E41DDC87-1090-4AE4-A5BD-2FE8FF80661F}" type="pres">
      <dgm:prSet presAssocID="{41B7D2CC-87E9-4E6E-BBAE-50FC4DA6B95E}" presName="linNode" presStyleCnt="0"/>
      <dgm:spPr/>
    </dgm:pt>
    <dgm:pt modelId="{D6FE56E4-7EE6-4ECC-8FF5-754A3A7ED3E7}" type="pres">
      <dgm:prSet presAssocID="{41B7D2CC-87E9-4E6E-BBAE-50FC4DA6B95E}" presName="parentText" presStyleLbl="node1" presStyleIdx="0" presStyleCnt="4" custScaleX="91058" custScaleY="1384987">
        <dgm:presLayoutVars>
          <dgm:chMax val="1"/>
          <dgm:bulletEnabled val="1"/>
        </dgm:presLayoutVars>
      </dgm:prSet>
      <dgm:spPr/>
      <dgm:t>
        <a:bodyPr/>
        <a:lstStyle/>
        <a:p>
          <a:endParaRPr lang="en-US"/>
        </a:p>
      </dgm:t>
    </dgm:pt>
    <dgm:pt modelId="{3235BBAA-D50B-4F13-9D43-BD7363F2B96F}" type="pres">
      <dgm:prSet presAssocID="{41B7D2CC-87E9-4E6E-BBAE-50FC4DA6B95E}" presName="descendantText" presStyleLbl="alignAccFollowNode1" presStyleIdx="0" presStyleCnt="4" custScaleX="218498" custScaleY="2000000">
        <dgm:presLayoutVars>
          <dgm:bulletEnabled val="1"/>
        </dgm:presLayoutVars>
      </dgm:prSet>
      <dgm:spPr/>
      <dgm:t>
        <a:bodyPr/>
        <a:lstStyle/>
        <a:p>
          <a:endParaRPr lang="en-US"/>
        </a:p>
      </dgm:t>
    </dgm:pt>
    <dgm:pt modelId="{8B53920B-30D6-4445-9F63-0B87722925FC}" type="pres">
      <dgm:prSet presAssocID="{B06ECED7-6B3A-46F7-A5D8-0DC7CF6E2AF1}" presName="sp" presStyleCnt="0"/>
      <dgm:spPr/>
    </dgm:pt>
    <dgm:pt modelId="{834A7503-58F3-4E82-A581-815780F18390}" type="pres">
      <dgm:prSet presAssocID="{A2219D2F-4FBB-48F4-B28D-36C8A2B5E35C}" presName="linNode" presStyleCnt="0"/>
      <dgm:spPr/>
    </dgm:pt>
    <dgm:pt modelId="{CB297BAD-9C27-4EA5-B42B-F2E4D59FDC1F}" type="pres">
      <dgm:prSet presAssocID="{A2219D2F-4FBB-48F4-B28D-36C8A2B5E35C}" presName="parentText" presStyleLbl="node1" presStyleIdx="1" presStyleCnt="4" custScaleX="91058" custScaleY="1384987">
        <dgm:presLayoutVars>
          <dgm:chMax val="1"/>
          <dgm:bulletEnabled val="1"/>
        </dgm:presLayoutVars>
      </dgm:prSet>
      <dgm:spPr/>
      <dgm:t>
        <a:bodyPr/>
        <a:lstStyle/>
        <a:p>
          <a:endParaRPr lang="en-US"/>
        </a:p>
      </dgm:t>
    </dgm:pt>
    <dgm:pt modelId="{2E996AA5-92BB-45D8-A512-44DFE0D60893}" type="pres">
      <dgm:prSet presAssocID="{A2219D2F-4FBB-48F4-B28D-36C8A2B5E35C}" presName="descendantText" presStyleLbl="alignAccFollowNode1" presStyleIdx="1" presStyleCnt="4" custScaleX="218498" custScaleY="1836191">
        <dgm:presLayoutVars>
          <dgm:bulletEnabled val="1"/>
        </dgm:presLayoutVars>
      </dgm:prSet>
      <dgm:spPr/>
      <dgm:t>
        <a:bodyPr/>
        <a:lstStyle/>
        <a:p>
          <a:endParaRPr lang="en-US"/>
        </a:p>
      </dgm:t>
    </dgm:pt>
    <dgm:pt modelId="{78E59978-3FC0-43E1-8715-DF46B2EDE0C1}" type="pres">
      <dgm:prSet presAssocID="{40E7081B-DCDA-4B68-B880-C059DBBDEADF}" presName="sp" presStyleCnt="0"/>
      <dgm:spPr/>
    </dgm:pt>
    <dgm:pt modelId="{D304FF2F-23C7-482B-9BB5-05B345BFD742}" type="pres">
      <dgm:prSet presAssocID="{3ED1CBE3-E88A-477F-A883-46FC0098EF1E}" presName="linNode" presStyleCnt="0"/>
      <dgm:spPr/>
    </dgm:pt>
    <dgm:pt modelId="{87EEE4E8-B343-43B7-89D9-EDADDA680D76}" type="pres">
      <dgm:prSet presAssocID="{3ED1CBE3-E88A-477F-A883-46FC0098EF1E}" presName="parentText" presStyleLbl="node1" presStyleIdx="2" presStyleCnt="4" custScaleX="91058" custScaleY="1384987">
        <dgm:presLayoutVars>
          <dgm:chMax val="1"/>
          <dgm:bulletEnabled val="1"/>
        </dgm:presLayoutVars>
      </dgm:prSet>
      <dgm:spPr/>
      <dgm:t>
        <a:bodyPr/>
        <a:lstStyle/>
        <a:p>
          <a:endParaRPr lang="en-US"/>
        </a:p>
      </dgm:t>
    </dgm:pt>
    <dgm:pt modelId="{AD131544-6E38-4A33-9AF1-99B5A6D9F238}" type="pres">
      <dgm:prSet presAssocID="{3ED1CBE3-E88A-477F-A883-46FC0098EF1E}" presName="descendantText" presStyleLbl="alignAccFollowNode1" presStyleIdx="2" presStyleCnt="4" custScaleX="218498" custScaleY="1836191">
        <dgm:presLayoutVars>
          <dgm:bulletEnabled val="1"/>
        </dgm:presLayoutVars>
      </dgm:prSet>
      <dgm:spPr/>
      <dgm:t>
        <a:bodyPr/>
        <a:lstStyle/>
        <a:p>
          <a:endParaRPr lang="en-US"/>
        </a:p>
      </dgm:t>
    </dgm:pt>
    <dgm:pt modelId="{6A249655-63D3-4580-9859-F041F93096F6}" type="pres">
      <dgm:prSet presAssocID="{C0A8E544-F190-4F62-AC37-D82A6C22137C}" presName="sp" presStyleCnt="0"/>
      <dgm:spPr/>
    </dgm:pt>
    <dgm:pt modelId="{B84A1F61-718F-44FF-9756-1BC60C740651}" type="pres">
      <dgm:prSet presAssocID="{EB506D6E-2725-4935-89FB-B0DB435AB62F}" presName="linNode" presStyleCnt="0"/>
      <dgm:spPr/>
    </dgm:pt>
    <dgm:pt modelId="{DDAC911A-0D60-42F6-895E-E65FB01BC045}" type="pres">
      <dgm:prSet presAssocID="{EB506D6E-2725-4935-89FB-B0DB435AB62F}" presName="parentText" presStyleLbl="node1" presStyleIdx="3" presStyleCnt="4" custScaleX="91058" custScaleY="1384987">
        <dgm:presLayoutVars>
          <dgm:chMax val="1"/>
          <dgm:bulletEnabled val="1"/>
        </dgm:presLayoutVars>
      </dgm:prSet>
      <dgm:spPr/>
      <dgm:t>
        <a:bodyPr/>
        <a:lstStyle/>
        <a:p>
          <a:endParaRPr lang="en-US"/>
        </a:p>
      </dgm:t>
    </dgm:pt>
    <dgm:pt modelId="{336B26E2-C966-433B-B8B9-7A39F83CF091}" type="pres">
      <dgm:prSet presAssocID="{EB506D6E-2725-4935-89FB-B0DB435AB62F}" presName="descendantText" presStyleLbl="alignAccFollowNode1" presStyleIdx="3" presStyleCnt="4" custScaleX="218498" custScaleY="1836191">
        <dgm:presLayoutVars>
          <dgm:bulletEnabled val="1"/>
        </dgm:presLayoutVars>
      </dgm:prSet>
      <dgm:spPr/>
      <dgm:t>
        <a:bodyPr/>
        <a:lstStyle/>
        <a:p>
          <a:endParaRPr lang="en-US"/>
        </a:p>
      </dgm:t>
    </dgm:pt>
  </dgm:ptLst>
  <dgm:cxnLst>
    <dgm:cxn modelId="{BDCFF495-B9DD-4437-8040-BBB7441072A6}" srcId="{EB506D6E-2725-4935-89FB-B0DB435AB62F}" destId="{FE331BBE-1EC5-4C7E-8A06-7458EE7C7E8E}" srcOrd="1" destOrd="0" parTransId="{05D846C3-3A6E-46D1-91AF-75D7BF3BCB8A}" sibTransId="{BE63DA71-5F0A-4361-8E1A-431983988D25}"/>
    <dgm:cxn modelId="{BF786536-2C6E-4833-9639-21FB37654E95}" type="presOf" srcId="{3ED1CBE3-E88A-477F-A883-46FC0098EF1E}" destId="{87EEE4E8-B343-43B7-89D9-EDADDA680D76}" srcOrd="0" destOrd="0" presId="urn:microsoft.com/office/officeart/2005/8/layout/vList5"/>
    <dgm:cxn modelId="{B06BB056-35B0-4C7E-B274-4C23DD43BB6F}" type="presOf" srcId="{ED85AF67-B4E4-4B46-9B18-DF61F3708D11}" destId="{AD131544-6E38-4A33-9AF1-99B5A6D9F238}" srcOrd="0" destOrd="2" presId="urn:microsoft.com/office/officeart/2005/8/layout/vList5"/>
    <dgm:cxn modelId="{EDF84130-5EF0-4D3A-90B3-059C99BB20A6}" type="presOf" srcId="{A2219D2F-4FBB-48F4-B28D-36C8A2B5E35C}" destId="{CB297BAD-9C27-4EA5-B42B-F2E4D59FDC1F}" srcOrd="0" destOrd="0" presId="urn:microsoft.com/office/officeart/2005/8/layout/vList5"/>
    <dgm:cxn modelId="{6E9D6493-0C75-4A5F-9454-39A1AD742766}" type="presOf" srcId="{CBA1B303-A75F-428F-B010-7B81359CED3C}" destId="{336B26E2-C966-433B-B8B9-7A39F83CF091}" srcOrd="0" destOrd="2" presId="urn:microsoft.com/office/officeart/2005/8/layout/vList5"/>
    <dgm:cxn modelId="{91CF3EF4-496A-46D4-B8EA-E1DD81F7604A}" srcId="{8BCECC57-247A-4CC2-BBAA-95DBE305DCBD}" destId="{3ED1CBE3-E88A-477F-A883-46FC0098EF1E}" srcOrd="2" destOrd="0" parTransId="{B0110C50-CF7E-4F73-9A2F-488FC1FAA006}" sibTransId="{C0A8E544-F190-4F62-AC37-D82A6C22137C}"/>
    <dgm:cxn modelId="{891D781C-C1CE-47A8-8866-223B05F46B0C}" srcId="{41B7D2CC-87E9-4E6E-BBAE-50FC4DA6B95E}" destId="{61166B50-2611-42C6-AF76-4B98A9186E16}" srcOrd="0" destOrd="0" parTransId="{CE143CF5-1506-46F9-99EA-1D790385DF68}" sibTransId="{6819E0A9-60CC-4A5D-B22F-88A188590461}"/>
    <dgm:cxn modelId="{C8B0FF45-1368-43AD-B3FD-D4BD780200E5}" type="presOf" srcId="{D29978D7-F2C6-4B17-9A21-DABDA4B608C1}" destId="{2E996AA5-92BB-45D8-A512-44DFE0D60893}" srcOrd="0" destOrd="1" presId="urn:microsoft.com/office/officeart/2005/8/layout/vList5"/>
    <dgm:cxn modelId="{0F32E8AA-F2B0-48E7-AC04-4EF1C66FB9DA}" type="presOf" srcId="{07373F9F-5CF5-4FEB-BA19-0433481E0A79}" destId="{AD131544-6E38-4A33-9AF1-99B5A6D9F238}" srcOrd="0" destOrd="0" presId="urn:microsoft.com/office/officeart/2005/8/layout/vList5"/>
    <dgm:cxn modelId="{E3F9F3E0-C357-4A31-B971-BFAAD92548CC}" srcId="{8BCECC57-247A-4CC2-BBAA-95DBE305DCBD}" destId="{EB506D6E-2725-4935-89FB-B0DB435AB62F}" srcOrd="3" destOrd="0" parTransId="{DC9E6FC6-0C23-4117-9302-9576C82F00D3}" sibTransId="{DBA5A5E5-FEEB-444D-873A-CAF6F4850761}"/>
    <dgm:cxn modelId="{BB52856E-9A4E-4A4A-AE7C-E3C145FBD179}" type="presOf" srcId="{EB506D6E-2725-4935-89FB-B0DB435AB62F}" destId="{DDAC911A-0D60-42F6-895E-E65FB01BC045}" srcOrd="0" destOrd="0" presId="urn:microsoft.com/office/officeart/2005/8/layout/vList5"/>
    <dgm:cxn modelId="{09C12BC5-88F2-42FD-B8A0-E32D7147A99A}" type="presOf" srcId="{8BCECC57-247A-4CC2-BBAA-95DBE305DCBD}" destId="{EBA0EA36-82B1-4ED4-91E4-3FC9706BD915}" srcOrd="0" destOrd="0" presId="urn:microsoft.com/office/officeart/2005/8/layout/vList5"/>
    <dgm:cxn modelId="{A4B67422-929B-4B78-9F18-4C11A67249C5}" srcId="{8BCECC57-247A-4CC2-BBAA-95DBE305DCBD}" destId="{41B7D2CC-87E9-4E6E-BBAE-50FC4DA6B95E}" srcOrd="0" destOrd="0" parTransId="{5964B671-28D2-473D-9AF1-66EFA403C767}" sibTransId="{B06ECED7-6B3A-46F7-A5D8-0DC7CF6E2AF1}"/>
    <dgm:cxn modelId="{6982C085-5D95-4BF9-A738-97AEB5D06609}" srcId="{41B7D2CC-87E9-4E6E-BBAE-50FC4DA6B95E}" destId="{4BCF3115-29AD-419E-9419-610B57ED2D28}" srcOrd="1" destOrd="0" parTransId="{9C6881F3-D6B6-48AF-9CAC-93433769F1DC}" sibTransId="{D7A359EF-BE77-4983-A710-74E471E608DC}"/>
    <dgm:cxn modelId="{B533752B-058C-4C9C-A809-488D01C42D86}" srcId="{3CC584D2-9183-4680-9996-73982BD11F6E}" destId="{D29978D7-F2C6-4B17-9A21-DABDA4B608C1}" srcOrd="0" destOrd="0" parTransId="{7CB7A833-9DA8-45F4-AC28-D510E902BE33}" sibTransId="{C6F37719-F288-4505-B896-511856E7E1C6}"/>
    <dgm:cxn modelId="{E155A4C7-97EE-4A2E-9659-31E1FAB36A74}" type="presOf" srcId="{41B7D2CC-87E9-4E6E-BBAE-50FC4DA6B95E}" destId="{D6FE56E4-7EE6-4ECC-8FF5-754A3A7ED3E7}" srcOrd="0" destOrd="0" presId="urn:microsoft.com/office/officeart/2005/8/layout/vList5"/>
    <dgm:cxn modelId="{09581725-17F1-4D2A-B0DA-61C7E6D3340A}" srcId="{EB506D6E-2725-4935-89FB-B0DB435AB62F}" destId="{CBA1B303-A75F-428F-B010-7B81359CED3C}" srcOrd="2" destOrd="0" parTransId="{0ABC3FC0-D63F-406B-80E5-67AA1003F675}" sibTransId="{33EA0A61-4224-400C-8E02-DAC7F66D3D20}"/>
    <dgm:cxn modelId="{8F202662-7932-4CF0-8EA2-62F45D345BE0}" type="presOf" srcId="{3CC584D2-9183-4680-9996-73982BD11F6E}" destId="{2E996AA5-92BB-45D8-A512-44DFE0D60893}" srcOrd="0" destOrd="0" presId="urn:microsoft.com/office/officeart/2005/8/layout/vList5"/>
    <dgm:cxn modelId="{790DD31C-38A0-49D9-8F96-850DFC7108D4}" srcId="{EB506D6E-2725-4935-89FB-B0DB435AB62F}" destId="{ACC2E7D0-5A6C-48CB-8FE4-AB2C066C6E18}" srcOrd="3" destOrd="0" parTransId="{53662FFF-E0F7-4E6B-AB12-59DD14C431CD}" sibTransId="{22FB835D-3DEE-4CD2-882E-E0C8FD646FE3}"/>
    <dgm:cxn modelId="{C4660B6C-BD1D-41CA-A9F5-AA7DA16B4C90}" type="presOf" srcId="{4BCF3115-29AD-419E-9419-610B57ED2D28}" destId="{3235BBAA-D50B-4F13-9D43-BD7363F2B96F}" srcOrd="0" destOrd="1" presId="urn:microsoft.com/office/officeart/2005/8/layout/vList5"/>
    <dgm:cxn modelId="{AA08CA93-CF70-4F55-88FB-9820A9AEC9FA}" srcId="{3ED1CBE3-E88A-477F-A883-46FC0098EF1E}" destId="{ED85AF67-B4E4-4B46-9B18-DF61F3708D11}" srcOrd="2" destOrd="0" parTransId="{E61086AE-FC2E-4795-9BCA-241C124DDFFF}" sibTransId="{3B6C918F-6E31-4540-847A-9711A9C5C5A2}"/>
    <dgm:cxn modelId="{B9475BF5-10FB-48C5-9792-E20FDF6DB5AF}" srcId="{3CC584D2-9183-4680-9996-73982BD11F6E}" destId="{D5BE003C-DFAE-4D08-B409-1458DEBF70D5}" srcOrd="1" destOrd="0" parTransId="{4992BCD6-4049-43C7-8510-0F436D1A9BE9}" sibTransId="{79DC0DF6-4AAF-42C1-A00C-F02513DFE5B5}"/>
    <dgm:cxn modelId="{FDC3940D-CAB4-4589-9581-BF3DD425CF1D}" srcId="{A2219D2F-4FBB-48F4-B28D-36C8A2B5E35C}" destId="{3CC584D2-9183-4680-9996-73982BD11F6E}" srcOrd="0" destOrd="0" parTransId="{7502A4DD-DF3A-43D1-B25B-D1B58D7B8CB0}" sibTransId="{6C511AAF-CFEE-497C-9D8D-D17D0EC07785}"/>
    <dgm:cxn modelId="{EFCF9AF9-24B4-4912-83FF-D2C624779E30}" srcId="{8BCECC57-247A-4CC2-BBAA-95DBE305DCBD}" destId="{A2219D2F-4FBB-48F4-B28D-36C8A2B5E35C}" srcOrd="1" destOrd="0" parTransId="{369E1B3C-CA0C-4B99-ADA4-C9A2F6749A36}" sibTransId="{40E7081B-DCDA-4B68-B880-C059DBBDEADF}"/>
    <dgm:cxn modelId="{4B2CD2AF-9E2E-4146-A4C4-446A55C2A64B}" type="presOf" srcId="{7302B29D-26CB-49E0-B4B1-CF8381532D21}" destId="{AD131544-6E38-4A33-9AF1-99B5A6D9F238}" srcOrd="0" destOrd="1" presId="urn:microsoft.com/office/officeart/2005/8/layout/vList5"/>
    <dgm:cxn modelId="{8E5D6ABC-108F-4886-83DC-B5B48E8372FF}" srcId="{3ED1CBE3-E88A-477F-A883-46FC0098EF1E}" destId="{07373F9F-5CF5-4FEB-BA19-0433481E0A79}" srcOrd="0" destOrd="0" parTransId="{3B2A9FFC-2DBD-4645-A656-C82092159EB1}" sibTransId="{E73251A9-6830-455C-8DBB-125179BAB054}"/>
    <dgm:cxn modelId="{7952ED43-0FF1-4A96-B94C-566045970D9B}" type="presOf" srcId="{FE331BBE-1EC5-4C7E-8A06-7458EE7C7E8E}" destId="{336B26E2-C966-433B-B8B9-7A39F83CF091}" srcOrd="0" destOrd="1" presId="urn:microsoft.com/office/officeart/2005/8/layout/vList5"/>
    <dgm:cxn modelId="{FF0A5C62-D073-462A-98D4-B818F14DA6B0}" type="presOf" srcId="{D5BE003C-DFAE-4D08-B409-1458DEBF70D5}" destId="{2E996AA5-92BB-45D8-A512-44DFE0D60893}" srcOrd="0" destOrd="2" presId="urn:microsoft.com/office/officeart/2005/8/layout/vList5"/>
    <dgm:cxn modelId="{7586B92A-60C9-44BB-B62F-CF6659B55F87}" srcId="{EB506D6E-2725-4935-89FB-B0DB435AB62F}" destId="{A506E01E-66BD-4D53-8807-8796414E11C5}" srcOrd="0" destOrd="0" parTransId="{710D4391-0F96-4CE7-9F8C-388DEFE5E302}" sibTransId="{F245759B-CD8D-4015-B211-DB0C775ED0B5}"/>
    <dgm:cxn modelId="{1F28EDA5-2DE1-4FDC-946E-67C880B2EF98}" type="presOf" srcId="{A506E01E-66BD-4D53-8807-8796414E11C5}" destId="{336B26E2-C966-433B-B8B9-7A39F83CF091}" srcOrd="0" destOrd="0" presId="urn:microsoft.com/office/officeart/2005/8/layout/vList5"/>
    <dgm:cxn modelId="{E8391E3E-DD0D-4CD5-BD75-5535A9545E8C}" type="presOf" srcId="{61166B50-2611-42C6-AF76-4B98A9186E16}" destId="{3235BBAA-D50B-4F13-9D43-BD7363F2B96F}" srcOrd="0" destOrd="0" presId="urn:microsoft.com/office/officeart/2005/8/layout/vList5"/>
    <dgm:cxn modelId="{DE98FA39-4ABD-4AEF-A653-597F0D2213AE}" type="presOf" srcId="{ACC2E7D0-5A6C-48CB-8FE4-AB2C066C6E18}" destId="{336B26E2-C966-433B-B8B9-7A39F83CF091}" srcOrd="0" destOrd="3" presId="urn:microsoft.com/office/officeart/2005/8/layout/vList5"/>
    <dgm:cxn modelId="{D4E9754E-D6C7-42B9-A79E-0249A1712C33}" srcId="{3ED1CBE3-E88A-477F-A883-46FC0098EF1E}" destId="{7302B29D-26CB-49E0-B4B1-CF8381532D21}" srcOrd="1" destOrd="0" parTransId="{11D1A382-9AE1-496B-8A37-5EC5B4A28B39}" sibTransId="{D258CE4D-7662-4DFE-B06F-AC5C508FA76A}"/>
    <dgm:cxn modelId="{0E2E88FA-FF06-45AE-99BC-7D66C90E3E83}" type="presParOf" srcId="{EBA0EA36-82B1-4ED4-91E4-3FC9706BD915}" destId="{E41DDC87-1090-4AE4-A5BD-2FE8FF80661F}" srcOrd="0" destOrd="0" presId="urn:microsoft.com/office/officeart/2005/8/layout/vList5"/>
    <dgm:cxn modelId="{638DA9D5-CAF6-496C-8AB0-9EDD703DCE3F}" type="presParOf" srcId="{E41DDC87-1090-4AE4-A5BD-2FE8FF80661F}" destId="{D6FE56E4-7EE6-4ECC-8FF5-754A3A7ED3E7}" srcOrd="0" destOrd="0" presId="urn:microsoft.com/office/officeart/2005/8/layout/vList5"/>
    <dgm:cxn modelId="{81B23822-D1E5-4552-866E-F91D67129898}" type="presParOf" srcId="{E41DDC87-1090-4AE4-A5BD-2FE8FF80661F}" destId="{3235BBAA-D50B-4F13-9D43-BD7363F2B96F}" srcOrd="1" destOrd="0" presId="urn:microsoft.com/office/officeart/2005/8/layout/vList5"/>
    <dgm:cxn modelId="{AEB3C5E6-9565-49BC-BDB1-9CD62DE411BA}" type="presParOf" srcId="{EBA0EA36-82B1-4ED4-91E4-3FC9706BD915}" destId="{8B53920B-30D6-4445-9F63-0B87722925FC}" srcOrd="1" destOrd="0" presId="urn:microsoft.com/office/officeart/2005/8/layout/vList5"/>
    <dgm:cxn modelId="{B8831192-FD2C-4BB9-B84B-E8FF25677A98}" type="presParOf" srcId="{EBA0EA36-82B1-4ED4-91E4-3FC9706BD915}" destId="{834A7503-58F3-4E82-A581-815780F18390}" srcOrd="2" destOrd="0" presId="urn:microsoft.com/office/officeart/2005/8/layout/vList5"/>
    <dgm:cxn modelId="{806E70C1-D15C-4764-8C70-B52441D9F336}" type="presParOf" srcId="{834A7503-58F3-4E82-A581-815780F18390}" destId="{CB297BAD-9C27-4EA5-B42B-F2E4D59FDC1F}" srcOrd="0" destOrd="0" presId="urn:microsoft.com/office/officeart/2005/8/layout/vList5"/>
    <dgm:cxn modelId="{04735768-6C4E-49C1-B172-9714D359A126}" type="presParOf" srcId="{834A7503-58F3-4E82-A581-815780F18390}" destId="{2E996AA5-92BB-45D8-A512-44DFE0D60893}" srcOrd="1" destOrd="0" presId="urn:microsoft.com/office/officeart/2005/8/layout/vList5"/>
    <dgm:cxn modelId="{601473C4-9F71-4DFA-AC5A-4A70322B6518}" type="presParOf" srcId="{EBA0EA36-82B1-4ED4-91E4-3FC9706BD915}" destId="{78E59978-3FC0-43E1-8715-DF46B2EDE0C1}" srcOrd="3" destOrd="0" presId="urn:microsoft.com/office/officeart/2005/8/layout/vList5"/>
    <dgm:cxn modelId="{3B2C7751-1399-4049-9C94-23C4F0633081}" type="presParOf" srcId="{EBA0EA36-82B1-4ED4-91E4-3FC9706BD915}" destId="{D304FF2F-23C7-482B-9BB5-05B345BFD742}" srcOrd="4" destOrd="0" presId="urn:microsoft.com/office/officeart/2005/8/layout/vList5"/>
    <dgm:cxn modelId="{3A9943CD-738C-481C-93A1-4B012D717A1D}" type="presParOf" srcId="{D304FF2F-23C7-482B-9BB5-05B345BFD742}" destId="{87EEE4E8-B343-43B7-89D9-EDADDA680D76}" srcOrd="0" destOrd="0" presId="urn:microsoft.com/office/officeart/2005/8/layout/vList5"/>
    <dgm:cxn modelId="{4075F66E-85AA-4839-898A-236E60C1C661}" type="presParOf" srcId="{D304FF2F-23C7-482B-9BB5-05B345BFD742}" destId="{AD131544-6E38-4A33-9AF1-99B5A6D9F238}" srcOrd="1" destOrd="0" presId="urn:microsoft.com/office/officeart/2005/8/layout/vList5"/>
    <dgm:cxn modelId="{D95C461F-FC81-4015-B19A-9E7AB790ABE9}" type="presParOf" srcId="{EBA0EA36-82B1-4ED4-91E4-3FC9706BD915}" destId="{6A249655-63D3-4580-9859-F041F93096F6}" srcOrd="5" destOrd="0" presId="urn:microsoft.com/office/officeart/2005/8/layout/vList5"/>
    <dgm:cxn modelId="{F5A5EDB1-3480-4662-B6B4-F5F1EF654D01}" type="presParOf" srcId="{EBA0EA36-82B1-4ED4-91E4-3FC9706BD915}" destId="{B84A1F61-718F-44FF-9756-1BC60C740651}" srcOrd="6" destOrd="0" presId="urn:microsoft.com/office/officeart/2005/8/layout/vList5"/>
    <dgm:cxn modelId="{6651D4F4-3646-4644-A8B2-D3C927B855D9}" type="presParOf" srcId="{B84A1F61-718F-44FF-9756-1BC60C740651}" destId="{DDAC911A-0D60-42F6-895E-E65FB01BC045}" srcOrd="0" destOrd="0" presId="urn:microsoft.com/office/officeart/2005/8/layout/vList5"/>
    <dgm:cxn modelId="{CBE2BDE0-37BE-4E93-BA1D-B871FA198765}" type="presParOf" srcId="{B84A1F61-718F-44FF-9756-1BC60C740651}" destId="{336B26E2-C966-433B-B8B9-7A39F83CF0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29997A12-D952-4366-BA4B-28A131D08BA1}">
      <dgm:prSet phldrT="[Text]" custT="1"/>
      <dgm:spPr/>
      <dgm:t>
        <a:bodyPr/>
        <a:lstStyle/>
        <a:p>
          <a:pPr algn="ctr">
            <a:buFontTx/>
            <a:buNone/>
          </a:pPr>
          <a:r>
            <a:rPr lang="en-US" sz="2800" b="1">
              <a:solidFill>
                <a:srgbClr val="FF0000"/>
              </a:solidFill>
              <a:latin typeface="Times New Roman" panose="02020603050405020304" pitchFamily="18" charset="0"/>
              <a:cs typeface="Times New Roman" panose="02020603050405020304" pitchFamily="18" charset="0"/>
            </a:rPr>
            <a:t>Công tác tuyển sinh lớp 1 </a:t>
          </a:r>
          <a:r>
            <a:rPr lang="en-US" sz="2800" b="1">
              <a:solidFill>
                <a:srgbClr val="3333FF"/>
              </a:solidFill>
              <a:latin typeface="Times New Roman" panose="02020603050405020304" pitchFamily="18" charset="0"/>
              <a:cs typeface="Times New Roman" panose="02020603050405020304" pitchFamily="18" charset="0"/>
            </a:rPr>
            <a:t>(kết thúc 19/8/2021)</a:t>
          </a:r>
          <a:endParaRPr lang="en-US" sz="2800" b="1" dirty="0">
            <a:solidFill>
              <a:srgbClr val="3333FF"/>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dgm:t>
        <a:bodyPr/>
        <a:lstStyle/>
        <a:p>
          <a:pPr marL="0" lvl="0" indent="0" algn="just" defTabSz="914400">
            <a:lnSpc>
              <a:spcPct val="100000"/>
            </a:lnSpc>
            <a:spcBef>
              <a:spcPts val="0"/>
            </a:spcBef>
            <a:spcAft>
              <a:spcPts val="0"/>
            </a:spcAft>
            <a:buFontTx/>
            <a:buNone/>
          </a:pPr>
          <a:r>
            <a:rPr lang="en-US" altLang="en-US" sz="2000" b="1">
              <a:solidFill>
                <a:srgbClr val="3333FF"/>
              </a:solidFill>
              <a:latin typeface="Times New Roman" panose="02020603050405020304" pitchFamily="18" charset="0"/>
              <a:cs typeface="Calibri" panose="020F0502020204030204" pitchFamily="34" charset="0"/>
            </a:rPr>
            <a:t>Rà soát  danh sách HS </a:t>
          </a:r>
          <a:r>
            <a:rPr lang="en-US" altLang="en-US" sz="2000" b="1">
              <a:solidFill>
                <a:srgbClr val="FF0000"/>
              </a:solidFill>
              <a:latin typeface="Times New Roman" panose="02020603050405020304" pitchFamily="18" charset="0"/>
              <a:cs typeface="Calibri" panose="020F0502020204030204" pitchFamily="34" charset="0"/>
            </a:rPr>
            <a:t>không ra lớp</a:t>
          </a:r>
          <a:r>
            <a:rPr lang="en-US" altLang="en-US" sz="2000" b="1">
              <a:solidFill>
                <a:srgbClr val="3333FF"/>
              </a:solidFill>
              <a:latin typeface="Times New Roman" panose="02020603050405020304" pitchFamily="18" charset="0"/>
              <a:cs typeface="Calibri" panose="020F0502020204030204" pitchFamily="34" charset="0"/>
            </a:rPr>
            <a:t>, có phương án bố trí khi HS quay lại trường học.</a:t>
          </a:r>
        </a:p>
        <a:p>
          <a:pPr marL="0" lvl="0" indent="0" algn="just" defTabSz="914400">
            <a:lnSpc>
              <a:spcPct val="100000"/>
            </a:lnSpc>
            <a:spcBef>
              <a:spcPts val="0"/>
            </a:spcBef>
            <a:spcAft>
              <a:spcPts val="0"/>
            </a:spcAft>
            <a:buFontTx/>
            <a:buNone/>
          </a:pPr>
          <a:r>
            <a:rPr lang="en-US" altLang="en-US" sz="2000" b="1">
              <a:solidFill>
                <a:srgbClr val="3333FF"/>
              </a:solidFill>
              <a:latin typeface="Times New Roman" panose="02020603050405020304" pitchFamily="18" charset="0"/>
              <a:cs typeface="Calibri" panose="020F0502020204030204" pitchFamily="34" charset="0"/>
            </a:rPr>
            <a:t>Rà soát DS HS toàn trường về quê.</a:t>
          </a:r>
          <a:endParaRPr lang="en-US" altLang="en-US" sz="2000" b="1" dirty="0">
            <a:solidFill>
              <a:srgbClr val="3333FF"/>
            </a:solidFill>
            <a:latin typeface="Times New Roman" panose="02020603050405020304" pitchFamily="18" charset="0"/>
            <a:cs typeface="Calibri" panose="020F0502020204030204" pitchFamily="34"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D510400D-FF40-4845-8F8B-282217577FF6}">
      <dgm:prSet custT="1"/>
      <dgm:spPr/>
      <dgm:t>
        <a:bodyPr/>
        <a:lstStyle/>
        <a:p>
          <a:pPr algn="just"/>
          <a:endParaRPr lang="en-US" sz="2000" b="1" i="0">
            <a:solidFill>
              <a:srgbClr val="3333FF"/>
            </a:solidFill>
            <a:latin typeface="Times New Roman" panose="02020603050405020304" pitchFamily="18" charset="0"/>
            <a:cs typeface="Times New Roman" panose="02020603050405020304" pitchFamily="18" charset="0"/>
          </a:endParaRPr>
        </a:p>
        <a:p>
          <a:pPr algn="just"/>
          <a:r>
            <a:rPr lang="en-US" sz="2000" b="1" i="0">
              <a:solidFill>
                <a:srgbClr val="FF0000"/>
              </a:solidFill>
              <a:latin typeface="Times New Roman" panose="02020603050405020304" pitchFamily="18" charset="0"/>
              <a:cs typeface="Times New Roman" panose="02020603050405020304" pitchFamily="18" charset="0"/>
            </a:rPr>
            <a:t>Kết nối </a:t>
          </a:r>
          <a:r>
            <a:rPr lang="en-US" sz="2000" b="1" i="0">
              <a:solidFill>
                <a:srgbClr val="3333FF"/>
              </a:solidFill>
              <a:latin typeface="Times New Roman" panose="02020603050405020304" pitchFamily="18" charset="0"/>
              <a:cs typeface="Times New Roman" panose="02020603050405020304" pitchFamily="18" charset="0"/>
            </a:rPr>
            <a:t>với CMHD lớp 1 để chuẩn bị cho HS học làm quen với môi trường tiểu học:</a:t>
          </a:r>
        </a:p>
        <a:p>
          <a:pPr algn="just"/>
          <a:r>
            <a:rPr lang="en-US" sz="2000" b="1" i="0">
              <a:solidFill>
                <a:srgbClr val="3333FF"/>
              </a:solidFill>
              <a:latin typeface="Times New Roman" panose="02020603050405020304" pitchFamily="18" charset="0"/>
              <a:cs typeface="Times New Roman" panose="02020603050405020304" pitchFamily="18" charset="0"/>
            </a:rPr>
            <a:t>- </a:t>
          </a:r>
          <a:r>
            <a:rPr lang="en-US" sz="2000" b="1" i="0">
              <a:solidFill>
                <a:srgbClr val="FF0000"/>
              </a:solidFill>
              <a:latin typeface="Times New Roman" panose="02020603050405020304" pitchFamily="18" charset="0"/>
              <a:cs typeface="Times New Roman" panose="02020603050405020304" pitchFamily="18" charset="0"/>
            </a:rPr>
            <a:t>Tổ chức họp trực tuyến</a:t>
          </a:r>
          <a:r>
            <a:rPr lang="en-US" sz="2000" b="1" i="0">
              <a:solidFill>
                <a:srgbClr val="3333FF"/>
              </a:solidFill>
              <a:latin typeface="Times New Roman" panose="02020603050405020304" pitchFamily="18" charset="0"/>
              <a:cs typeface="Times New Roman" panose="02020603050405020304" pitchFamily="18" charset="0"/>
            </a:rPr>
            <a:t>;</a:t>
          </a:r>
        </a:p>
        <a:p>
          <a:pPr algn="just"/>
          <a:r>
            <a:rPr lang="en-US" sz="2000" b="1" i="0">
              <a:solidFill>
                <a:srgbClr val="3333FF"/>
              </a:solidFill>
              <a:latin typeface="Times New Roman" panose="02020603050405020304" pitchFamily="18" charset="0"/>
              <a:cs typeface="Times New Roman" panose="02020603050405020304" pitchFamily="18" charset="0"/>
            </a:rPr>
            <a:t>- Gửi thông tin, thông báo trên nền tảng mạng xã hội/ứng dụng điển thoại,…</a:t>
          </a:r>
        </a:p>
        <a:p>
          <a:pPr algn="just"/>
          <a:r>
            <a:rPr lang="en-US" sz="2000" b="1" i="0">
              <a:solidFill>
                <a:srgbClr val="3333FF"/>
              </a:solidFill>
              <a:latin typeface="Times New Roman" panose="02020603050405020304" pitchFamily="18" charset="0"/>
              <a:cs typeface="Times New Roman" panose="02020603050405020304" pitchFamily="18" charset="0"/>
            </a:rPr>
            <a:t>-</a:t>
          </a:r>
          <a:endParaRPr lang="vi-VN" sz="2000" b="1" i="0" dirty="0">
            <a:solidFill>
              <a:srgbClr val="3333FF"/>
            </a:solidFill>
            <a:latin typeface="Times New Roman" panose="02020603050405020304" pitchFamily="18" charset="0"/>
            <a:cs typeface="Times New Roman" panose="02020603050405020304" pitchFamily="18" charset="0"/>
          </a:endParaRPr>
        </a:p>
      </dgm:t>
    </dgm:pt>
    <dgm:pt modelId="{66CA4C6F-E392-4078-9E5A-90AA7C4AE4CA}" type="parTrans" cxnId="{B27E4429-2278-47A5-B415-952E3504010F}">
      <dgm:prSet/>
      <dgm:spPr/>
      <dgm:t>
        <a:bodyPr/>
        <a:lstStyle/>
        <a:p>
          <a:endParaRPr lang="vi-VN"/>
        </a:p>
      </dgm:t>
    </dgm:pt>
    <dgm:pt modelId="{0893AD2A-E2C0-4F96-A845-0AA79B580DDA}" type="sibTrans" cxnId="{B27E4429-2278-47A5-B415-952E3504010F}">
      <dgm:prSet/>
      <dgm:spPr/>
      <dgm:t>
        <a:bodyPr/>
        <a:lstStyle/>
        <a:p>
          <a:endParaRPr lang="vi-VN"/>
        </a:p>
      </dgm:t>
    </dgm:pt>
    <dgm:pt modelId="{F409ADFA-4604-4101-ACBA-8C8EA3B9E287}">
      <dgm:prSet custT="1"/>
      <dgm:spPr/>
      <dgm:t>
        <a:bodyPr/>
        <a:lstStyle/>
        <a:p>
          <a:pPr algn="just"/>
          <a:r>
            <a:rPr lang="en-US" sz="2000" b="1" i="0">
              <a:solidFill>
                <a:srgbClr val="3333FF"/>
              </a:solidFill>
              <a:latin typeface="Times New Roman" panose="02020603050405020304" pitchFamily="18" charset="0"/>
              <a:cs typeface="Times New Roman" panose="02020603050405020304" pitchFamily="18" charset="0"/>
            </a:rPr>
            <a:t>GVCN họp với CMHS để hướng dẫn một số công tác tổ chức lớp học, giới thiệu các môn học/HĐGD, chuẩn bị các điều kiện học trực tuyến,…</a:t>
          </a:r>
          <a:endParaRPr lang="vi-VN" sz="2000" b="1" i="0" dirty="0">
            <a:solidFill>
              <a:srgbClr val="3333FF"/>
            </a:solidFill>
            <a:latin typeface="Times New Roman" panose="02020603050405020304" pitchFamily="18" charset="0"/>
            <a:cs typeface="Times New Roman" panose="02020603050405020304" pitchFamily="18" charset="0"/>
          </a:endParaRPr>
        </a:p>
      </dgm:t>
    </dgm:pt>
    <dgm:pt modelId="{143A2CD5-4D1A-4783-9170-3C95590FB9DC}" type="sibTrans" cxnId="{45DCD2A8-E671-4A11-9D07-EE8C470AFDAA}">
      <dgm:prSet/>
      <dgm:spPr/>
      <dgm:t>
        <a:bodyPr/>
        <a:lstStyle/>
        <a:p>
          <a:endParaRPr lang="vi-VN"/>
        </a:p>
      </dgm:t>
    </dgm:pt>
    <dgm:pt modelId="{07E54064-BC46-41BC-A8F2-132020E292E4}" type="parTrans" cxnId="{45DCD2A8-E671-4A11-9D07-EE8C470AFDAA}">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t>
        <a:bodyPr/>
        <a:lstStyle/>
        <a:p>
          <a:endParaRPr lang="en-US"/>
        </a:p>
      </dgm:t>
    </dgm:pt>
    <dgm:pt modelId="{8D53254C-122D-48CC-A6D4-A9D5576A2767}" type="pres">
      <dgm:prSet presAssocID="{29997A12-D952-4366-BA4B-28A131D08BA1}" presName="hierRoot1" presStyleCnt="0"/>
      <dgm:spPr/>
    </dgm:pt>
    <dgm:pt modelId="{03049688-11DA-40E2-BEAF-AAD149D36355}" type="pres">
      <dgm:prSet presAssocID="{29997A12-D952-4366-BA4B-28A131D08BA1}" presName="composite" presStyleCnt="0"/>
      <dgm:spPr/>
    </dgm:pt>
    <dgm:pt modelId="{E0A790C7-BF3C-4939-B744-055A95F701D8}" type="pres">
      <dgm:prSet presAssocID="{29997A12-D952-4366-BA4B-28A131D08BA1}" presName="background" presStyleLbl="node0" presStyleIdx="0" presStyleCnt="1"/>
      <dgm:spPr/>
    </dgm:pt>
    <dgm:pt modelId="{77AEC978-9E29-4E33-90D7-8273015A14FA}" type="pres">
      <dgm:prSet presAssocID="{29997A12-D952-4366-BA4B-28A131D08BA1}" presName="text" presStyleLbl="fgAcc0" presStyleIdx="0" presStyleCnt="1" custScaleX="351488" custScaleY="24023" custLinFactNeighborY="-9190">
        <dgm:presLayoutVars>
          <dgm:chPref val="3"/>
        </dgm:presLayoutVars>
      </dgm:prSet>
      <dgm:spPr/>
      <dgm:t>
        <a:bodyPr/>
        <a:lstStyle/>
        <a:p>
          <a:endParaRPr lang="en-US"/>
        </a:p>
      </dgm:t>
    </dgm:pt>
    <dgm:pt modelId="{9E36F0BA-3819-4A91-860D-AB2197DBB2E1}" type="pres">
      <dgm:prSet presAssocID="{29997A12-D952-4366-BA4B-28A131D08BA1}" presName="hierChild2" presStyleCnt="0"/>
      <dgm:spPr/>
    </dgm:pt>
    <dgm:pt modelId="{6BFD4402-8CE8-457E-9D97-93E94DF9D7C3}" type="pres">
      <dgm:prSet presAssocID="{D0555F56-1680-4361-AEF2-1FCCFBFB0667}" presName="Name10" presStyleLbl="parChTrans1D2" presStyleIdx="0" presStyleCnt="3"/>
      <dgm:spPr/>
      <dgm:t>
        <a:bodyPr/>
        <a:lstStyle/>
        <a:p>
          <a:endParaRPr lang="en-US"/>
        </a:p>
      </dgm:t>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0" presStyleCnt="3"/>
      <dgm:spPr/>
    </dgm:pt>
    <dgm:pt modelId="{AE622ECC-BBBB-4E62-9218-1C833B83AFE7}" type="pres">
      <dgm:prSet presAssocID="{9718CF75-5ABC-47C6-8A5A-11867B9BC270}" presName="text2" presStyleLbl="fgAcc2" presStyleIdx="0" presStyleCnt="3" custScaleX="104050" custScaleY="169973">
        <dgm:presLayoutVars>
          <dgm:chPref val="3"/>
        </dgm:presLayoutVars>
      </dgm:prSet>
      <dgm:spPr/>
      <dgm:t>
        <a:bodyPr/>
        <a:lstStyle/>
        <a:p>
          <a:endParaRPr lang="en-US"/>
        </a:p>
      </dgm:t>
    </dgm:pt>
    <dgm:pt modelId="{D4F09E85-6A63-4591-B0EC-3E4B861C0511}" type="pres">
      <dgm:prSet presAssocID="{9718CF75-5ABC-47C6-8A5A-11867B9BC270}" presName="hierChild3" presStyleCnt="0"/>
      <dgm:spPr/>
    </dgm:pt>
    <dgm:pt modelId="{4ED7E44C-2F3F-4D9A-9D1A-DD9F1C64B8E7}" type="pres">
      <dgm:prSet presAssocID="{66CA4C6F-E392-4078-9E5A-90AA7C4AE4CA}" presName="Name10" presStyleLbl="parChTrans1D2" presStyleIdx="1" presStyleCnt="3"/>
      <dgm:spPr/>
      <dgm:t>
        <a:bodyPr/>
        <a:lstStyle/>
        <a:p>
          <a:endParaRPr lang="en-US"/>
        </a:p>
      </dgm:t>
    </dgm:pt>
    <dgm:pt modelId="{3E2BBD59-BE4A-44CA-9077-E3CB62DA582E}" type="pres">
      <dgm:prSet presAssocID="{D510400D-FF40-4845-8F8B-282217577FF6}" presName="hierRoot2" presStyleCnt="0"/>
      <dgm:spPr/>
    </dgm:pt>
    <dgm:pt modelId="{59BE0B31-EFD9-4BFC-A8BE-CA528ABA860E}" type="pres">
      <dgm:prSet presAssocID="{D510400D-FF40-4845-8F8B-282217577FF6}" presName="composite2" presStyleCnt="0"/>
      <dgm:spPr/>
    </dgm:pt>
    <dgm:pt modelId="{4B34FE73-ED47-4FC6-ADB1-FAC074F3E272}" type="pres">
      <dgm:prSet presAssocID="{D510400D-FF40-4845-8F8B-282217577FF6}" presName="background2" presStyleLbl="node2" presStyleIdx="1" presStyleCnt="3"/>
      <dgm:spPr/>
    </dgm:pt>
    <dgm:pt modelId="{B250A4AF-6B0B-43A6-B35C-343DBE6B5E9E}" type="pres">
      <dgm:prSet presAssocID="{D510400D-FF40-4845-8F8B-282217577FF6}" presName="text2" presStyleLbl="fgAcc2" presStyleIdx="1" presStyleCnt="3" custScaleX="113359" custScaleY="174179">
        <dgm:presLayoutVars>
          <dgm:chPref val="3"/>
        </dgm:presLayoutVars>
      </dgm:prSet>
      <dgm:spPr/>
      <dgm:t>
        <a:bodyPr/>
        <a:lstStyle/>
        <a:p>
          <a:endParaRPr lang="en-US"/>
        </a:p>
      </dgm:t>
    </dgm:pt>
    <dgm:pt modelId="{F93C2A89-5482-4DE6-A632-D3C270BCC68B}" type="pres">
      <dgm:prSet presAssocID="{D510400D-FF40-4845-8F8B-282217577FF6}" presName="hierChild3" presStyleCnt="0"/>
      <dgm:spPr/>
    </dgm:pt>
    <dgm:pt modelId="{BD86AA5D-3D3D-420E-AE2B-E6D34891104A}" type="pres">
      <dgm:prSet presAssocID="{07E54064-BC46-41BC-A8F2-132020E292E4}" presName="Name10" presStyleLbl="parChTrans1D2" presStyleIdx="2" presStyleCnt="3"/>
      <dgm:spPr/>
      <dgm:t>
        <a:bodyPr/>
        <a:lstStyle/>
        <a:p>
          <a:endParaRPr lang="en-US"/>
        </a:p>
      </dgm:t>
    </dgm:pt>
    <dgm:pt modelId="{71326781-2F01-4BC9-A427-818CF51E8686}" type="pres">
      <dgm:prSet presAssocID="{F409ADFA-4604-4101-ACBA-8C8EA3B9E287}" presName="hierRoot2" presStyleCnt="0"/>
      <dgm:spPr/>
    </dgm:pt>
    <dgm:pt modelId="{9B3B94EB-557D-4643-8D9D-ED59BE6C6114}" type="pres">
      <dgm:prSet presAssocID="{F409ADFA-4604-4101-ACBA-8C8EA3B9E287}" presName="composite2" presStyleCnt="0"/>
      <dgm:spPr/>
    </dgm:pt>
    <dgm:pt modelId="{FB6A242C-FDAA-4701-8FA3-F6F7A53C1D75}" type="pres">
      <dgm:prSet presAssocID="{F409ADFA-4604-4101-ACBA-8C8EA3B9E287}" presName="background2" presStyleLbl="node2" presStyleIdx="2" presStyleCnt="3"/>
      <dgm:spPr/>
    </dgm:pt>
    <dgm:pt modelId="{7619BF90-ADF9-4FCA-A9A1-C0CC7D0BA16D}" type="pres">
      <dgm:prSet presAssocID="{F409ADFA-4604-4101-ACBA-8C8EA3B9E287}" presName="text2" presStyleLbl="fgAcc2" presStyleIdx="2" presStyleCnt="3" custScaleX="107590" custScaleY="166465">
        <dgm:presLayoutVars>
          <dgm:chPref val="3"/>
        </dgm:presLayoutVars>
      </dgm:prSet>
      <dgm:spPr/>
      <dgm:t>
        <a:bodyPr/>
        <a:lstStyle/>
        <a:p>
          <a:endParaRPr lang="en-US"/>
        </a:p>
      </dgm:t>
    </dgm:pt>
    <dgm:pt modelId="{4E1C85F8-16F4-41A6-BE04-691832FCF1B1}" type="pres">
      <dgm:prSet presAssocID="{F409ADFA-4604-4101-ACBA-8C8EA3B9E287}" presName="hierChild3" presStyleCnt="0"/>
      <dgm:spPr/>
    </dgm:pt>
  </dgm:ptLst>
  <dgm:cxnLst>
    <dgm:cxn modelId="{821C7592-B5DC-4B86-B633-1E0784BF8C68}" srcId="{29997A12-D952-4366-BA4B-28A131D08BA1}" destId="{9718CF75-5ABC-47C6-8A5A-11867B9BC270}" srcOrd="0" destOrd="0" parTransId="{D0555F56-1680-4361-AEF2-1FCCFBFB0667}" sibTransId="{80A5B424-136B-4B39-9A2F-D520FC7A1440}"/>
    <dgm:cxn modelId="{B27E4429-2278-47A5-B415-952E3504010F}" srcId="{29997A12-D952-4366-BA4B-28A131D08BA1}" destId="{D510400D-FF40-4845-8F8B-282217577FF6}" srcOrd="1" destOrd="0" parTransId="{66CA4C6F-E392-4078-9E5A-90AA7C4AE4CA}" sibTransId="{0893AD2A-E2C0-4F96-A845-0AA79B580DDA}"/>
    <dgm:cxn modelId="{3C3D1DB6-9227-4EE0-A32A-98302D9BAC7F}" type="presOf" srcId="{66CA4C6F-E392-4078-9E5A-90AA7C4AE4CA}" destId="{4ED7E44C-2F3F-4D9A-9D1A-DD9F1C64B8E7}" srcOrd="0" destOrd="0" presId="urn:microsoft.com/office/officeart/2005/8/layout/hierarchy1"/>
    <dgm:cxn modelId="{08BE62A3-100B-4AF8-B972-6B0E205F5EF9}" type="presOf" srcId="{D510400D-FF40-4845-8F8B-282217577FF6}" destId="{B250A4AF-6B0B-43A6-B35C-343DBE6B5E9E}" srcOrd="0" destOrd="0" presId="urn:microsoft.com/office/officeart/2005/8/layout/hierarchy1"/>
    <dgm:cxn modelId="{7A921F2A-3C87-4F33-8897-D5D8B212E683}" type="presOf" srcId="{D0555F56-1680-4361-AEF2-1FCCFBFB0667}" destId="{6BFD4402-8CE8-457E-9D97-93E94DF9D7C3}" srcOrd="0" destOrd="0" presId="urn:microsoft.com/office/officeart/2005/8/layout/hierarchy1"/>
    <dgm:cxn modelId="{44973291-89B2-4A6C-91A3-D1A7EB95741F}" type="presOf" srcId="{07E54064-BC46-41BC-A8F2-132020E292E4}" destId="{BD86AA5D-3D3D-420E-AE2B-E6D34891104A}" srcOrd="0" destOrd="0" presId="urn:microsoft.com/office/officeart/2005/8/layout/hierarchy1"/>
    <dgm:cxn modelId="{68FB6E18-6D1C-4F16-9D16-0D9CCF5E54A1}" type="presOf" srcId="{502FC926-6788-426E-B169-B2511EA18E02}" destId="{8D7C01C8-CB36-4BEE-85AF-30A6572434F6}" srcOrd="0" destOrd="0" presId="urn:microsoft.com/office/officeart/2005/8/layout/hierarchy1"/>
    <dgm:cxn modelId="{02F1ADEB-D210-463B-AE7D-2BFF0FAE611A}" type="presOf" srcId="{29997A12-D952-4366-BA4B-28A131D08BA1}" destId="{77AEC978-9E29-4E33-90D7-8273015A14FA}" srcOrd="0" destOrd="0" presId="urn:microsoft.com/office/officeart/2005/8/layout/hierarchy1"/>
    <dgm:cxn modelId="{7769DE11-7795-4349-A3BB-B157A7E27E4D}" type="presOf" srcId="{9718CF75-5ABC-47C6-8A5A-11867B9BC270}" destId="{AE622ECC-BBBB-4E62-9218-1C833B83AFE7}" srcOrd="0" destOrd="0" presId="urn:microsoft.com/office/officeart/2005/8/layout/hierarchy1"/>
    <dgm:cxn modelId="{B5187BA9-0EE0-4779-914D-2B10E361B033}" srcId="{502FC926-6788-426E-B169-B2511EA18E02}" destId="{29997A12-D952-4366-BA4B-28A131D08BA1}" srcOrd="0" destOrd="0" parTransId="{48559549-C1B7-4DA3-AC38-A766663CF58D}" sibTransId="{4E516AE5-22F1-482E-BA60-A34518630475}"/>
    <dgm:cxn modelId="{45DCD2A8-E671-4A11-9D07-EE8C470AFDAA}" srcId="{29997A12-D952-4366-BA4B-28A131D08BA1}" destId="{F409ADFA-4604-4101-ACBA-8C8EA3B9E287}" srcOrd="2" destOrd="0" parTransId="{07E54064-BC46-41BC-A8F2-132020E292E4}" sibTransId="{143A2CD5-4D1A-4783-9170-3C95590FB9DC}"/>
    <dgm:cxn modelId="{1EC2FAAF-DF67-4A86-BEFA-BE7525B302F7}" type="presOf" srcId="{F409ADFA-4604-4101-ACBA-8C8EA3B9E287}" destId="{7619BF90-ADF9-4FCA-A9A1-C0CC7D0BA16D}" srcOrd="0" destOrd="0" presId="urn:microsoft.com/office/officeart/2005/8/layout/hierarchy1"/>
    <dgm:cxn modelId="{DA016A2A-2BB0-4EF8-A083-97F02218084E}" type="presParOf" srcId="{8D7C01C8-CB36-4BEE-85AF-30A6572434F6}" destId="{8D53254C-122D-48CC-A6D4-A9D5576A2767}" srcOrd="0" destOrd="0" presId="urn:microsoft.com/office/officeart/2005/8/layout/hierarchy1"/>
    <dgm:cxn modelId="{41FE4B4F-3B61-4E5E-BB09-04DD6E9013ED}" type="presParOf" srcId="{8D53254C-122D-48CC-A6D4-A9D5576A2767}" destId="{03049688-11DA-40E2-BEAF-AAD149D36355}" srcOrd="0" destOrd="0" presId="urn:microsoft.com/office/officeart/2005/8/layout/hierarchy1"/>
    <dgm:cxn modelId="{DF7846BB-ABB4-461F-B723-41438F535CD6}" type="presParOf" srcId="{03049688-11DA-40E2-BEAF-AAD149D36355}" destId="{E0A790C7-BF3C-4939-B744-055A95F701D8}" srcOrd="0" destOrd="0" presId="urn:microsoft.com/office/officeart/2005/8/layout/hierarchy1"/>
    <dgm:cxn modelId="{43DEB7D6-89BF-4FB4-9BE7-6FC1B4292D1D}" type="presParOf" srcId="{03049688-11DA-40E2-BEAF-AAD149D36355}" destId="{77AEC978-9E29-4E33-90D7-8273015A14FA}" srcOrd="1" destOrd="0" presId="urn:microsoft.com/office/officeart/2005/8/layout/hierarchy1"/>
    <dgm:cxn modelId="{16BF7B16-DC79-484C-898C-6AD77106583A}" type="presParOf" srcId="{8D53254C-122D-48CC-A6D4-A9D5576A2767}" destId="{9E36F0BA-3819-4A91-860D-AB2197DBB2E1}" srcOrd="1" destOrd="0" presId="urn:microsoft.com/office/officeart/2005/8/layout/hierarchy1"/>
    <dgm:cxn modelId="{58053678-08B4-42A0-916E-CEB3CC3B4881}" type="presParOf" srcId="{9E36F0BA-3819-4A91-860D-AB2197DBB2E1}" destId="{6BFD4402-8CE8-457E-9D97-93E94DF9D7C3}" srcOrd="0" destOrd="0" presId="urn:microsoft.com/office/officeart/2005/8/layout/hierarchy1"/>
    <dgm:cxn modelId="{0C986D14-38F1-43F5-A31A-CE9408296A46}" type="presParOf" srcId="{9E36F0BA-3819-4A91-860D-AB2197DBB2E1}" destId="{66EA13A0-C972-4E5C-AE57-E313E3F62B70}" srcOrd="1" destOrd="0" presId="urn:microsoft.com/office/officeart/2005/8/layout/hierarchy1"/>
    <dgm:cxn modelId="{EA69EDDC-5591-4143-AC0C-82EEDB9085FA}" type="presParOf" srcId="{66EA13A0-C972-4E5C-AE57-E313E3F62B70}" destId="{3BB15127-E9E5-4843-9F0D-6B0043359743}" srcOrd="0" destOrd="0" presId="urn:microsoft.com/office/officeart/2005/8/layout/hierarchy1"/>
    <dgm:cxn modelId="{10F0E1DF-1FB8-462D-BEBD-B2CED130CBCA}" type="presParOf" srcId="{3BB15127-E9E5-4843-9F0D-6B0043359743}" destId="{89D2C765-5915-4885-8446-C8B7B377050E}" srcOrd="0" destOrd="0" presId="urn:microsoft.com/office/officeart/2005/8/layout/hierarchy1"/>
    <dgm:cxn modelId="{9D2DC5CD-0B9E-44DE-A763-BB8CD2F087D1}" type="presParOf" srcId="{3BB15127-E9E5-4843-9F0D-6B0043359743}" destId="{AE622ECC-BBBB-4E62-9218-1C833B83AFE7}" srcOrd="1" destOrd="0" presId="urn:microsoft.com/office/officeart/2005/8/layout/hierarchy1"/>
    <dgm:cxn modelId="{1491D4A4-582A-46D2-8120-5CA6AB264BAC}" type="presParOf" srcId="{66EA13A0-C972-4E5C-AE57-E313E3F62B70}" destId="{D4F09E85-6A63-4591-B0EC-3E4B861C0511}" srcOrd="1" destOrd="0" presId="urn:microsoft.com/office/officeart/2005/8/layout/hierarchy1"/>
    <dgm:cxn modelId="{FA5C825C-E64B-4D27-8F28-9A660C9E83C0}" type="presParOf" srcId="{9E36F0BA-3819-4A91-860D-AB2197DBB2E1}" destId="{4ED7E44C-2F3F-4D9A-9D1A-DD9F1C64B8E7}" srcOrd="2" destOrd="0" presId="urn:microsoft.com/office/officeart/2005/8/layout/hierarchy1"/>
    <dgm:cxn modelId="{3A4E79B6-7600-426F-8283-855CEB6C30AB}" type="presParOf" srcId="{9E36F0BA-3819-4A91-860D-AB2197DBB2E1}" destId="{3E2BBD59-BE4A-44CA-9077-E3CB62DA582E}" srcOrd="3" destOrd="0" presId="urn:microsoft.com/office/officeart/2005/8/layout/hierarchy1"/>
    <dgm:cxn modelId="{ED7A330F-0991-460A-87B3-559747D85E9F}" type="presParOf" srcId="{3E2BBD59-BE4A-44CA-9077-E3CB62DA582E}" destId="{59BE0B31-EFD9-4BFC-A8BE-CA528ABA860E}" srcOrd="0" destOrd="0" presId="urn:microsoft.com/office/officeart/2005/8/layout/hierarchy1"/>
    <dgm:cxn modelId="{1CB9EEDE-F13C-4FA1-BDC7-47539E179253}" type="presParOf" srcId="{59BE0B31-EFD9-4BFC-A8BE-CA528ABA860E}" destId="{4B34FE73-ED47-4FC6-ADB1-FAC074F3E272}" srcOrd="0" destOrd="0" presId="urn:microsoft.com/office/officeart/2005/8/layout/hierarchy1"/>
    <dgm:cxn modelId="{A0D4A0E6-2F2F-47CB-8E59-46936553AEBF}" type="presParOf" srcId="{59BE0B31-EFD9-4BFC-A8BE-CA528ABA860E}" destId="{B250A4AF-6B0B-43A6-B35C-343DBE6B5E9E}" srcOrd="1" destOrd="0" presId="urn:microsoft.com/office/officeart/2005/8/layout/hierarchy1"/>
    <dgm:cxn modelId="{C7AF9CA1-A1B4-4336-B5EB-BD094BC95ACC}" type="presParOf" srcId="{3E2BBD59-BE4A-44CA-9077-E3CB62DA582E}" destId="{F93C2A89-5482-4DE6-A632-D3C270BCC68B}" srcOrd="1" destOrd="0" presId="urn:microsoft.com/office/officeart/2005/8/layout/hierarchy1"/>
    <dgm:cxn modelId="{73B267B3-6974-46EA-9965-B5A067F70AE7}" type="presParOf" srcId="{9E36F0BA-3819-4A91-860D-AB2197DBB2E1}" destId="{BD86AA5D-3D3D-420E-AE2B-E6D34891104A}" srcOrd="4" destOrd="0" presId="urn:microsoft.com/office/officeart/2005/8/layout/hierarchy1"/>
    <dgm:cxn modelId="{89E8F1D1-3BF2-4578-9E87-C84C3234EA01}" type="presParOf" srcId="{9E36F0BA-3819-4A91-860D-AB2197DBB2E1}" destId="{71326781-2F01-4BC9-A427-818CF51E8686}" srcOrd="5" destOrd="0" presId="urn:microsoft.com/office/officeart/2005/8/layout/hierarchy1"/>
    <dgm:cxn modelId="{E6625031-C379-47EB-A8BE-C76D59C9FF39}" type="presParOf" srcId="{71326781-2F01-4BC9-A427-818CF51E8686}" destId="{9B3B94EB-557D-4643-8D9D-ED59BE6C6114}" srcOrd="0" destOrd="0" presId="urn:microsoft.com/office/officeart/2005/8/layout/hierarchy1"/>
    <dgm:cxn modelId="{70612B20-80A5-41E4-B6C7-370685E24945}" type="presParOf" srcId="{9B3B94EB-557D-4643-8D9D-ED59BE6C6114}" destId="{FB6A242C-FDAA-4701-8FA3-F6F7A53C1D75}" srcOrd="0" destOrd="0" presId="urn:microsoft.com/office/officeart/2005/8/layout/hierarchy1"/>
    <dgm:cxn modelId="{1F7A77B5-FC37-4123-86F1-410AE518A3F0}" type="presParOf" srcId="{9B3B94EB-557D-4643-8D9D-ED59BE6C6114}" destId="{7619BF90-ADF9-4FCA-A9A1-C0CC7D0BA16D}" srcOrd="1" destOrd="0" presId="urn:microsoft.com/office/officeart/2005/8/layout/hierarchy1"/>
    <dgm:cxn modelId="{8174972B-9D2D-4EDE-A1B3-52CCE46B9560}" type="presParOf" srcId="{71326781-2F01-4BC9-A427-818CF51E8686}" destId="{4E1C85F8-16F4-41A6-BE04-691832FCF1B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2FC926-6788-426E-B169-B2511EA18E02}" type="doc">
      <dgm:prSet loTypeId="urn:microsoft.com/office/officeart/2005/8/layout/orgChart1" loCatId="hierarchy" qsTypeId="urn:microsoft.com/office/officeart/2005/8/quickstyle/3d3" qsCatId="3D" csTypeId="urn:microsoft.com/office/officeart/2005/8/colors/accent2_4" csCatId="accent2" phldr="1"/>
      <dgm:spPr/>
      <dgm:t>
        <a:bodyPr/>
        <a:lstStyle/>
        <a:p>
          <a:endParaRPr lang="en-US"/>
        </a:p>
      </dgm:t>
    </dgm:pt>
    <dgm:pt modelId="{449464CD-50A6-4D01-9A6A-F23C9532E4F4}">
      <dgm:prSet phldrT="[Text]" custT="1"/>
      <dgm:spPr/>
      <dgm:t>
        <a:bodyPr/>
        <a:lstStyle/>
        <a:p>
          <a:pPr algn="ctr"/>
          <a:r>
            <a:rPr lang="en-US" sz="2000" b="1" i="0" dirty="0" err="1">
              <a:latin typeface="Times New Roman" panose="02020603050405020304" pitchFamily="18" charset="0"/>
              <a:cs typeface="Times New Roman" panose="02020603050405020304" pitchFamily="18" charset="0"/>
            </a:rPr>
            <a:t>Căn</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cứ</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công</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văn</a:t>
          </a:r>
          <a:r>
            <a:rPr lang="en-US" sz="2000" b="1" i="0" dirty="0">
              <a:latin typeface="Times New Roman" panose="02020603050405020304" pitchFamily="18" charset="0"/>
              <a:cs typeface="Times New Roman" panose="02020603050405020304" pitchFamily="18" charset="0"/>
            </a:rPr>
            <a:t> </a:t>
          </a:r>
          <a:r>
            <a:rPr lang="en-US" sz="2000" b="1" i="0" dirty="0">
              <a:solidFill>
                <a:srgbClr val="FF99FF"/>
              </a:solidFill>
              <a:latin typeface="Times New Roman" panose="02020603050405020304" pitchFamily="18" charset="0"/>
              <a:cs typeface="Times New Roman" panose="02020603050405020304" pitchFamily="18" charset="0"/>
            </a:rPr>
            <a:t>2236/</a:t>
          </a:r>
          <a:r>
            <a:rPr lang="en-US" sz="2000" b="1" i="0" dirty="0">
              <a:latin typeface="Times New Roman" panose="02020603050405020304" pitchFamily="18" charset="0"/>
              <a:cs typeface="Times New Roman" panose="02020603050405020304" pitchFamily="18" charset="0"/>
            </a:rPr>
            <a:t>SGDDT-GDTH </a:t>
          </a:r>
          <a:r>
            <a:rPr lang="en-US" sz="2000" b="1" i="0" dirty="0" err="1">
              <a:latin typeface="Times New Roman" panose="02020603050405020304" pitchFamily="18" charset="0"/>
              <a:cs typeface="Times New Roman" panose="02020603050405020304" pitchFamily="18" charset="0"/>
            </a:rPr>
            <a:t>ngày</a:t>
          </a:r>
          <a:r>
            <a:rPr lang="en-US" sz="2000" b="1" i="0" dirty="0">
              <a:latin typeface="Times New Roman" panose="02020603050405020304" pitchFamily="18" charset="0"/>
              <a:cs typeface="Times New Roman" panose="02020603050405020304" pitchFamily="18" charset="0"/>
            </a:rPr>
            <a:t> 11/8/2021 </a:t>
          </a:r>
          <a:r>
            <a:rPr lang="en-US" sz="2000" b="1" i="0" dirty="0" err="1">
              <a:latin typeface="Times New Roman" panose="02020603050405020304" pitchFamily="18" charset="0"/>
              <a:cs typeface="Times New Roman" panose="02020603050405020304" pitchFamily="18" charset="0"/>
            </a:rPr>
            <a:t>về</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Hướng</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dẫn</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ghi</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hình</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các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tiết</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dạy</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phục</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vụ</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dạy</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học</a:t>
          </a:r>
          <a:r>
            <a:rPr lang="en-US" sz="2000" b="1" i="0" dirty="0">
              <a:latin typeface="Times New Roman" panose="02020603050405020304" pitchFamily="18" charset="0"/>
              <a:cs typeface="Times New Roman" panose="02020603050405020304" pitchFamily="18" charset="0"/>
            </a:rPr>
            <a:t> qua internet </a:t>
          </a:r>
          <a:r>
            <a:rPr lang="en-US" sz="2000" b="1" i="0" dirty="0" err="1">
              <a:latin typeface="Times New Roman" panose="02020603050405020304" pitchFamily="18" charset="0"/>
              <a:cs typeface="Times New Roman" panose="02020603050405020304" pitchFamily="18" charset="0"/>
            </a:rPr>
            <a:t>cấp</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Tiểu</a:t>
          </a:r>
          <a:r>
            <a:rPr lang="en-US" sz="2000" b="1" i="0" dirty="0">
              <a:latin typeface="Times New Roman" panose="02020603050405020304" pitchFamily="18" charset="0"/>
              <a:cs typeface="Times New Roman" panose="02020603050405020304" pitchFamily="18" charset="0"/>
            </a:rPr>
            <a:t> </a:t>
          </a:r>
          <a:r>
            <a:rPr lang="en-US" sz="2000" b="1" i="0" dirty="0" err="1">
              <a:latin typeface="Times New Roman" panose="02020603050405020304" pitchFamily="18" charset="0"/>
              <a:cs typeface="Times New Roman" panose="02020603050405020304" pitchFamily="18" charset="0"/>
            </a:rPr>
            <a:t>học</a:t>
          </a:r>
          <a:endParaRPr lang="en-US" sz="2000" b="1" dirty="0">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89050EB9-CD40-4BD6-8AEA-5252558E542B}">
      <dgm:prSet phldrT="[Text]" custT="1"/>
      <dgm:spPr/>
      <dgm:t>
        <a:bodyPr/>
        <a:lstStyle/>
        <a:p>
          <a:pPr algn="ctr"/>
          <a:r>
            <a:rPr lang="en-US" sz="2400" b="1" dirty="0">
              <a:latin typeface="Times New Roman" pitchFamily="18" charset="0"/>
              <a:cs typeface="Times New Roman" pitchFamily="18" charset="0"/>
            </a:rPr>
            <a:t>SGDĐT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PGDĐT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Q/H </a:t>
          </a:r>
          <a:r>
            <a:rPr lang="en-US" sz="2400" b="1" dirty="0" err="1">
              <a:latin typeface="Times New Roman" pitchFamily="18" charset="0"/>
              <a:cs typeface="Times New Roman" pitchFamily="18" charset="0"/>
            </a:rPr>
            <a:t>họp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video clip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tin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SGDĐT</a:t>
          </a:r>
        </a:p>
      </dgm:t>
    </dgm:pt>
    <dgm:pt modelId="{4C27F18A-25FA-47E4-A498-629111F9D179}" type="parTrans" cxnId="{45CFEA6C-D715-4676-8CA0-15EE31F37381}">
      <dgm:prSet/>
      <dgm:spPr/>
      <dgm:t>
        <a:bodyPr/>
        <a:lstStyle/>
        <a:p>
          <a:endParaRPr lang="en-US"/>
        </a:p>
      </dgm:t>
    </dgm:pt>
    <dgm:pt modelId="{B18CEA7F-10FA-4E63-B8AE-922B88467909}" type="sibTrans" cxnId="{45CFEA6C-D715-4676-8CA0-15EE31F37381}">
      <dgm:prSet/>
      <dgm:spPr/>
      <dgm:t>
        <a:bodyPr/>
        <a:lstStyle/>
        <a:p>
          <a:endParaRPr lang="en-US"/>
        </a:p>
      </dgm:t>
    </dgm:pt>
    <dgm:pt modelId="{46E5D1FC-32FB-43B3-9893-D85C7A9A7A2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err="1">
              <a:latin typeface="Times New Roman" pitchFamily="18" charset="0"/>
              <a:cs typeface="Times New Roman" pitchFamily="18" charset="0"/>
            </a:rPr>
            <a:t>Tất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anose="02020603050405020304" pitchFamily="18" charset="0"/>
            <a:cs typeface="Times New Roman" panose="02020603050405020304" pitchFamily="18" charset="0"/>
          </a:endParaRPr>
        </a:p>
      </dgm:t>
    </dgm:pt>
    <dgm:pt modelId="{43DA9201-8B6B-4F50-84CD-66FA2AF20F48}" type="parTrans" cxnId="{E9FC8495-88D6-4150-AB7D-A0D802069420}">
      <dgm:prSet/>
      <dgm:spPr/>
      <dgm:t>
        <a:bodyPr/>
        <a:lstStyle/>
        <a:p>
          <a:endParaRPr lang="en-US"/>
        </a:p>
      </dgm:t>
    </dgm:pt>
    <dgm:pt modelId="{259CAE80-1170-477C-8E57-03A010ED9F74}" type="sibTrans" cxnId="{E9FC8495-88D6-4150-AB7D-A0D802069420}">
      <dgm:prSet/>
      <dgm:spPr/>
      <dgm:t>
        <a:bodyPr/>
        <a:lstStyle/>
        <a:p>
          <a:endParaRPr lang="en-US"/>
        </a:p>
      </dgm:t>
    </dgm:pt>
    <dgm:pt modelId="{8DF6F897-6247-43C1-A95A-5F10A5A8B86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2</a:t>
          </a:r>
        </a:p>
      </dgm:t>
    </dgm:pt>
    <dgm:pt modelId="{E9996FC5-6DE1-413D-98A5-EE015D54BABE}" type="parTrans" cxnId="{E2DB2BFF-07B1-458D-AC52-D6873DF1EF98}">
      <dgm:prSet/>
      <dgm:spPr/>
      <dgm:t>
        <a:bodyPr/>
        <a:lstStyle/>
        <a:p>
          <a:endParaRPr lang="en-US"/>
        </a:p>
      </dgm:t>
    </dgm:pt>
    <dgm:pt modelId="{97B41CC8-C0E8-4E54-AA7F-4EEEEB0449EE}" type="sibTrans" cxnId="{E2DB2BFF-07B1-458D-AC52-D6873DF1EF98}">
      <dgm:prSet/>
      <dgm:spPr/>
      <dgm:t>
        <a:bodyPr/>
        <a:lstStyle/>
        <a:p>
          <a:endParaRPr lang="en-US"/>
        </a:p>
      </dgm:t>
    </dgm:pt>
    <dgm:pt modelId="{C9F3CF49-0B22-4711-934F-69CF11A9A4D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các video clip </a:t>
          </a:r>
          <a:r>
            <a:rPr lang="en-US" sz="2400" b="1" dirty="0" err="1">
              <a:latin typeface="Times New Roman" pitchFamily="18" charset="0"/>
              <a:cs typeface="Times New Roman" pitchFamily="18" charset="0"/>
            </a:rPr>
            <a:t>ngắn</a:t>
          </a:r>
          <a:r>
            <a:rPr lang="en-US" sz="2400" b="1" dirty="0">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hướng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dẫn</a:t>
          </a:r>
          <a:r>
            <a:rPr lang="en-US" sz="2400" b="1" dirty="0">
              <a:solidFill>
                <a:schemeClr val="bg1"/>
              </a:solidFill>
              <a:latin typeface="Times New Roman" pitchFamily="18" charset="0"/>
              <a:cs typeface="Times New Roman" pitchFamily="18" charset="0"/>
            </a:rPr>
            <a:t> </a:t>
          </a:r>
          <a:r>
            <a:rPr lang="en-US" sz="2400" b="1" dirty="0">
              <a:latin typeface="Times New Roman" pitchFamily="18" charset="0"/>
              <a:cs typeface="Times New Roman" pitchFamily="18" charset="0"/>
            </a:rPr>
            <a:t>CMHS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internet.</a:t>
          </a:r>
        </a:p>
      </dgm:t>
    </dgm:pt>
    <dgm:pt modelId="{C1DB3B72-5CA3-408E-8FF2-5479B24E6F0B}" type="parTrans" cxnId="{2ED4E389-5ECF-434E-883D-0E103A0FA30B}">
      <dgm:prSet/>
      <dgm:spPr/>
      <dgm:t>
        <a:bodyPr/>
        <a:lstStyle/>
        <a:p>
          <a:endParaRPr lang="en-US"/>
        </a:p>
      </dgm:t>
    </dgm:pt>
    <dgm:pt modelId="{4665C074-2286-4D15-BF1B-794424DB827E}" type="sibTrans" cxnId="{2ED4E389-5ECF-434E-883D-0E103A0FA30B}">
      <dgm:prSet/>
      <dgm:spPr/>
      <dgm:t>
        <a:bodyPr/>
        <a:lstStyle/>
        <a:p>
          <a:endParaRPr lang="en-US"/>
        </a:p>
      </dgm:t>
    </dgm:pt>
    <dgm:pt modelId="{4F2F8214-5172-4486-884F-2F39099B12F5}" type="pres">
      <dgm:prSet presAssocID="{502FC926-6788-426E-B169-B2511EA18E02}" presName="hierChild1" presStyleCnt="0">
        <dgm:presLayoutVars>
          <dgm:orgChart val="1"/>
          <dgm:chPref val="1"/>
          <dgm:dir/>
          <dgm:animOne val="branch"/>
          <dgm:animLvl val="lvl"/>
          <dgm:resizeHandles/>
        </dgm:presLayoutVars>
      </dgm:prSet>
      <dgm:spPr/>
      <dgm:t>
        <a:bodyPr/>
        <a:lstStyle/>
        <a:p>
          <a:endParaRPr lang="en-US"/>
        </a:p>
      </dgm:t>
    </dgm:pt>
    <dgm:pt modelId="{4509A159-096C-4492-AE97-B54B0881BFDC}" type="pres">
      <dgm:prSet presAssocID="{449464CD-50A6-4D01-9A6A-F23C9532E4F4}" presName="hierRoot1" presStyleCnt="0">
        <dgm:presLayoutVars>
          <dgm:hierBranch val="init"/>
        </dgm:presLayoutVars>
      </dgm:prSet>
      <dgm:spPr/>
    </dgm:pt>
    <dgm:pt modelId="{D50469EC-E247-440F-B375-B0DAB50F0A6D}" type="pres">
      <dgm:prSet presAssocID="{449464CD-50A6-4D01-9A6A-F23C9532E4F4}" presName="rootComposite1" presStyleCnt="0"/>
      <dgm:spPr/>
    </dgm:pt>
    <dgm:pt modelId="{BE7FB668-0729-4DFA-A5FA-5B6C8F7C24F4}" type="pres">
      <dgm:prSet presAssocID="{449464CD-50A6-4D01-9A6A-F23C9532E4F4}" presName="rootText1" presStyleLbl="node0" presStyleIdx="0" presStyleCnt="2" custScaleX="112869" custScaleY="153884">
        <dgm:presLayoutVars>
          <dgm:chPref val="3"/>
        </dgm:presLayoutVars>
      </dgm:prSet>
      <dgm:spPr/>
      <dgm:t>
        <a:bodyPr/>
        <a:lstStyle/>
        <a:p>
          <a:endParaRPr lang="en-US"/>
        </a:p>
      </dgm:t>
    </dgm:pt>
    <dgm:pt modelId="{C0436B5A-9611-4E14-B49E-4156D2844475}" type="pres">
      <dgm:prSet presAssocID="{449464CD-50A6-4D01-9A6A-F23C9532E4F4}" presName="rootConnector1" presStyleLbl="node1" presStyleIdx="0" presStyleCnt="0"/>
      <dgm:spPr/>
      <dgm:t>
        <a:bodyPr/>
        <a:lstStyle/>
        <a:p>
          <a:endParaRPr lang="en-US"/>
        </a:p>
      </dgm:t>
    </dgm:pt>
    <dgm:pt modelId="{EDAC3CA2-8581-4DD7-BA1E-0E996BCB7B48}" type="pres">
      <dgm:prSet presAssocID="{449464CD-50A6-4D01-9A6A-F23C9532E4F4}" presName="hierChild2" presStyleCnt="0"/>
      <dgm:spPr/>
    </dgm:pt>
    <dgm:pt modelId="{CCA65B5E-28B7-422B-B381-575BFEE8A5A7}" type="pres">
      <dgm:prSet presAssocID="{449464CD-50A6-4D01-9A6A-F23C9532E4F4}" presName="hierChild3" presStyleCnt="0"/>
      <dgm:spPr/>
    </dgm:pt>
    <dgm:pt modelId="{B7EE56B1-4E60-46A7-BD51-88D5BD77C367}" type="pres">
      <dgm:prSet presAssocID="{89050EB9-CD40-4BD6-8AEA-5252558E542B}" presName="hierRoot1" presStyleCnt="0">
        <dgm:presLayoutVars>
          <dgm:hierBranch val="init"/>
        </dgm:presLayoutVars>
      </dgm:prSet>
      <dgm:spPr/>
    </dgm:pt>
    <dgm:pt modelId="{256BE064-6D49-4302-B0C8-A06FF2F9E391}" type="pres">
      <dgm:prSet presAssocID="{89050EB9-CD40-4BD6-8AEA-5252558E542B}" presName="rootComposite1" presStyleCnt="0"/>
      <dgm:spPr/>
    </dgm:pt>
    <dgm:pt modelId="{261F2F3E-CF82-4440-9BA2-9AF671465075}" type="pres">
      <dgm:prSet presAssocID="{89050EB9-CD40-4BD6-8AEA-5252558E542B}" presName="rootText1" presStyleLbl="node0" presStyleIdx="1" presStyleCnt="2" custScaleX="289833" custScaleY="138910">
        <dgm:presLayoutVars>
          <dgm:chPref val="3"/>
        </dgm:presLayoutVars>
      </dgm:prSet>
      <dgm:spPr/>
      <dgm:t>
        <a:bodyPr/>
        <a:lstStyle/>
        <a:p>
          <a:endParaRPr lang="en-US"/>
        </a:p>
      </dgm:t>
    </dgm:pt>
    <dgm:pt modelId="{D082B32D-DE13-4003-95CB-6954658A1013}" type="pres">
      <dgm:prSet presAssocID="{89050EB9-CD40-4BD6-8AEA-5252558E542B}" presName="rootConnector1" presStyleLbl="node1" presStyleIdx="0" presStyleCnt="0"/>
      <dgm:spPr/>
      <dgm:t>
        <a:bodyPr/>
        <a:lstStyle/>
        <a:p>
          <a:endParaRPr lang="en-US"/>
        </a:p>
      </dgm:t>
    </dgm:pt>
    <dgm:pt modelId="{CF5DA6F2-543F-4176-BD8F-DF5414DB14FC}" type="pres">
      <dgm:prSet presAssocID="{89050EB9-CD40-4BD6-8AEA-5252558E542B}" presName="hierChild2" presStyleCnt="0"/>
      <dgm:spPr/>
    </dgm:pt>
    <dgm:pt modelId="{545F679D-CEC5-4D58-A984-457B07B1393B}" type="pres">
      <dgm:prSet presAssocID="{E9996FC5-6DE1-413D-98A5-EE015D54BABE}" presName="Name37" presStyleLbl="parChTrans1D2" presStyleIdx="0" presStyleCnt="3"/>
      <dgm:spPr/>
      <dgm:t>
        <a:bodyPr/>
        <a:lstStyle/>
        <a:p>
          <a:endParaRPr lang="en-US"/>
        </a:p>
      </dgm:t>
    </dgm:pt>
    <dgm:pt modelId="{0EB4B965-00B4-42B5-BA5D-7416FF301308}" type="pres">
      <dgm:prSet presAssocID="{8DF6F897-6247-43C1-A95A-5F10A5A8B86D}" presName="hierRoot2" presStyleCnt="0">
        <dgm:presLayoutVars>
          <dgm:hierBranch val="init"/>
        </dgm:presLayoutVars>
      </dgm:prSet>
      <dgm:spPr/>
    </dgm:pt>
    <dgm:pt modelId="{130C7707-A745-43E0-A8EE-77AD737510E4}" type="pres">
      <dgm:prSet presAssocID="{8DF6F897-6247-43C1-A95A-5F10A5A8B86D}" presName="rootComposite" presStyleCnt="0"/>
      <dgm:spPr/>
    </dgm:pt>
    <dgm:pt modelId="{6E7C3E47-E84F-4091-A4A5-836A36E6946E}" type="pres">
      <dgm:prSet presAssocID="{8DF6F897-6247-43C1-A95A-5F10A5A8B86D}" presName="rootText" presStyleLbl="node2" presStyleIdx="0" presStyleCnt="3" custScaleX="97865" custScaleY="181357">
        <dgm:presLayoutVars>
          <dgm:chPref val="3"/>
        </dgm:presLayoutVars>
      </dgm:prSet>
      <dgm:spPr/>
      <dgm:t>
        <a:bodyPr/>
        <a:lstStyle/>
        <a:p>
          <a:endParaRPr lang="en-US"/>
        </a:p>
      </dgm:t>
    </dgm:pt>
    <dgm:pt modelId="{6062200A-E443-4DD7-84C3-03424DF70421}" type="pres">
      <dgm:prSet presAssocID="{8DF6F897-6247-43C1-A95A-5F10A5A8B86D}" presName="rootConnector" presStyleLbl="node2" presStyleIdx="0" presStyleCnt="3"/>
      <dgm:spPr/>
      <dgm:t>
        <a:bodyPr/>
        <a:lstStyle/>
        <a:p>
          <a:endParaRPr lang="en-US"/>
        </a:p>
      </dgm:t>
    </dgm:pt>
    <dgm:pt modelId="{AAB26A79-5BFE-4C40-BB79-46ED6D7BAB0F}" type="pres">
      <dgm:prSet presAssocID="{8DF6F897-6247-43C1-A95A-5F10A5A8B86D}" presName="hierChild4" presStyleCnt="0"/>
      <dgm:spPr/>
    </dgm:pt>
    <dgm:pt modelId="{FBD0ADA0-5767-4A4C-8F1E-F7F769AA4304}" type="pres">
      <dgm:prSet presAssocID="{8DF6F897-6247-43C1-A95A-5F10A5A8B86D}" presName="hierChild5" presStyleCnt="0"/>
      <dgm:spPr/>
    </dgm:pt>
    <dgm:pt modelId="{C19C5D53-B363-4547-B2A2-112FDF5D03A7}" type="pres">
      <dgm:prSet presAssocID="{43DA9201-8B6B-4F50-84CD-66FA2AF20F48}" presName="Name37" presStyleLbl="parChTrans1D2" presStyleIdx="1" presStyleCnt="3"/>
      <dgm:spPr/>
      <dgm:t>
        <a:bodyPr/>
        <a:lstStyle/>
        <a:p>
          <a:endParaRPr lang="en-US"/>
        </a:p>
      </dgm:t>
    </dgm:pt>
    <dgm:pt modelId="{3BEEF520-343D-40D9-9672-427A4938A78E}" type="pres">
      <dgm:prSet presAssocID="{46E5D1FC-32FB-43B3-9893-D85C7A9A7A29}" presName="hierRoot2" presStyleCnt="0">
        <dgm:presLayoutVars>
          <dgm:hierBranch val="init"/>
        </dgm:presLayoutVars>
      </dgm:prSet>
      <dgm:spPr/>
    </dgm:pt>
    <dgm:pt modelId="{9B7E39DC-009C-43C6-999C-B9DC4D684498}" type="pres">
      <dgm:prSet presAssocID="{46E5D1FC-32FB-43B3-9893-D85C7A9A7A29}" presName="rootComposite" presStyleCnt="0"/>
      <dgm:spPr/>
    </dgm:pt>
    <dgm:pt modelId="{A10757CE-9C0E-4A3E-9100-25683568A48E}" type="pres">
      <dgm:prSet presAssocID="{46E5D1FC-32FB-43B3-9893-D85C7A9A7A29}" presName="rootText" presStyleLbl="node2" presStyleIdx="1" presStyleCnt="3" custScaleX="97865" custScaleY="177731">
        <dgm:presLayoutVars>
          <dgm:chPref val="3"/>
        </dgm:presLayoutVars>
      </dgm:prSet>
      <dgm:spPr/>
      <dgm:t>
        <a:bodyPr/>
        <a:lstStyle/>
        <a:p>
          <a:endParaRPr lang="en-US"/>
        </a:p>
      </dgm:t>
    </dgm:pt>
    <dgm:pt modelId="{E4D5984E-02B6-473A-A38B-50CF159D9216}" type="pres">
      <dgm:prSet presAssocID="{46E5D1FC-32FB-43B3-9893-D85C7A9A7A29}" presName="rootConnector" presStyleLbl="node2" presStyleIdx="1" presStyleCnt="3"/>
      <dgm:spPr/>
      <dgm:t>
        <a:bodyPr/>
        <a:lstStyle/>
        <a:p>
          <a:endParaRPr lang="en-US"/>
        </a:p>
      </dgm:t>
    </dgm:pt>
    <dgm:pt modelId="{41F4C252-7169-44F6-986E-C8248EEC0661}" type="pres">
      <dgm:prSet presAssocID="{46E5D1FC-32FB-43B3-9893-D85C7A9A7A29}" presName="hierChild4" presStyleCnt="0"/>
      <dgm:spPr/>
    </dgm:pt>
    <dgm:pt modelId="{AB248BF2-CFC2-43F9-9A1A-EBC3F78CACBD}" type="pres">
      <dgm:prSet presAssocID="{46E5D1FC-32FB-43B3-9893-D85C7A9A7A29}" presName="hierChild5" presStyleCnt="0"/>
      <dgm:spPr/>
    </dgm:pt>
    <dgm:pt modelId="{E90C75AF-1DDB-4DD3-AFDC-AC79C77CA803}" type="pres">
      <dgm:prSet presAssocID="{C1DB3B72-5CA3-408E-8FF2-5479B24E6F0B}" presName="Name37" presStyleLbl="parChTrans1D2" presStyleIdx="2" presStyleCnt="3"/>
      <dgm:spPr/>
      <dgm:t>
        <a:bodyPr/>
        <a:lstStyle/>
        <a:p>
          <a:endParaRPr lang="en-US"/>
        </a:p>
      </dgm:t>
    </dgm:pt>
    <dgm:pt modelId="{569B95EE-49FA-4E1A-A3FC-18263A57E01C}" type="pres">
      <dgm:prSet presAssocID="{C9F3CF49-0B22-4711-934F-69CF11A9A4DD}" presName="hierRoot2" presStyleCnt="0">
        <dgm:presLayoutVars>
          <dgm:hierBranch val="init"/>
        </dgm:presLayoutVars>
      </dgm:prSet>
      <dgm:spPr/>
    </dgm:pt>
    <dgm:pt modelId="{718EA876-AFF1-4026-9B2B-830A36792B03}" type="pres">
      <dgm:prSet presAssocID="{C9F3CF49-0B22-4711-934F-69CF11A9A4DD}" presName="rootComposite" presStyleCnt="0"/>
      <dgm:spPr/>
    </dgm:pt>
    <dgm:pt modelId="{CCC39C05-D465-4109-B08D-68333543451C}" type="pres">
      <dgm:prSet presAssocID="{C9F3CF49-0B22-4711-934F-69CF11A9A4DD}" presName="rootText" presStyleLbl="node2" presStyleIdx="2" presStyleCnt="3" custScaleX="169827" custScaleY="179998">
        <dgm:presLayoutVars>
          <dgm:chPref val="3"/>
        </dgm:presLayoutVars>
      </dgm:prSet>
      <dgm:spPr/>
      <dgm:t>
        <a:bodyPr/>
        <a:lstStyle/>
        <a:p>
          <a:endParaRPr lang="en-US"/>
        </a:p>
      </dgm:t>
    </dgm:pt>
    <dgm:pt modelId="{26EF765B-9EED-459C-8BB9-C915EA5BA57D}" type="pres">
      <dgm:prSet presAssocID="{C9F3CF49-0B22-4711-934F-69CF11A9A4DD}" presName="rootConnector" presStyleLbl="node2" presStyleIdx="2" presStyleCnt="3"/>
      <dgm:spPr/>
      <dgm:t>
        <a:bodyPr/>
        <a:lstStyle/>
        <a:p>
          <a:endParaRPr lang="en-US"/>
        </a:p>
      </dgm:t>
    </dgm:pt>
    <dgm:pt modelId="{3E470190-E119-4CDC-AD68-DB73BFAD05C0}" type="pres">
      <dgm:prSet presAssocID="{C9F3CF49-0B22-4711-934F-69CF11A9A4DD}" presName="hierChild4" presStyleCnt="0"/>
      <dgm:spPr/>
    </dgm:pt>
    <dgm:pt modelId="{FE16F43C-6952-4088-8141-E47B2FF3A135}" type="pres">
      <dgm:prSet presAssocID="{C9F3CF49-0B22-4711-934F-69CF11A9A4DD}" presName="hierChild5" presStyleCnt="0"/>
      <dgm:spPr/>
    </dgm:pt>
    <dgm:pt modelId="{57F59A87-8A82-4426-B375-70627EDB13BE}" type="pres">
      <dgm:prSet presAssocID="{89050EB9-CD40-4BD6-8AEA-5252558E542B}" presName="hierChild3" presStyleCnt="0"/>
      <dgm:spPr/>
    </dgm:pt>
  </dgm:ptLst>
  <dgm:cxnLst>
    <dgm:cxn modelId="{EB7D66D3-6D1D-499F-82A9-4A33F4B573C6}" type="presOf" srcId="{43DA9201-8B6B-4F50-84CD-66FA2AF20F48}" destId="{C19C5D53-B363-4547-B2A2-112FDF5D03A7}" srcOrd="0" destOrd="0" presId="urn:microsoft.com/office/officeart/2005/8/layout/orgChart1"/>
    <dgm:cxn modelId="{D2A2BBEE-64B4-4AC8-837B-C03D8E585C15}" srcId="{502FC926-6788-426E-B169-B2511EA18E02}" destId="{449464CD-50A6-4D01-9A6A-F23C9532E4F4}" srcOrd="0" destOrd="0" parTransId="{FB216FCD-4A7B-4D3B-AC63-6F1C5800DF10}" sibTransId="{C6E662F6-F976-4431-A5F3-7E8D255CF8A8}"/>
    <dgm:cxn modelId="{B4FC1CEF-AAEA-4F5B-AE4F-624272CD0373}" type="presOf" srcId="{8DF6F897-6247-43C1-A95A-5F10A5A8B86D}" destId="{6062200A-E443-4DD7-84C3-03424DF70421}" srcOrd="1" destOrd="0" presId="urn:microsoft.com/office/officeart/2005/8/layout/orgChart1"/>
    <dgm:cxn modelId="{E9FC8495-88D6-4150-AB7D-A0D802069420}" srcId="{89050EB9-CD40-4BD6-8AEA-5252558E542B}" destId="{46E5D1FC-32FB-43B3-9893-D85C7A9A7A29}" srcOrd="1" destOrd="0" parTransId="{43DA9201-8B6B-4F50-84CD-66FA2AF20F48}" sibTransId="{259CAE80-1170-477C-8E57-03A010ED9F74}"/>
    <dgm:cxn modelId="{EBAF13E7-2E41-407B-8C8A-0D6CBA2A4349}" type="presOf" srcId="{89050EB9-CD40-4BD6-8AEA-5252558E542B}" destId="{D082B32D-DE13-4003-95CB-6954658A1013}" srcOrd="1" destOrd="0" presId="urn:microsoft.com/office/officeart/2005/8/layout/orgChart1"/>
    <dgm:cxn modelId="{5C6681B7-2310-4087-8360-28D1D82F2E90}" type="presOf" srcId="{89050EB9-CD40-4BD6-8AEA-5252558E542B}" destId="{261F2F3E-CF82-4440-9BA2-9AF671465075}" srcOrd="0" destOrd="0" presId="urn:microsoft.com/office/officeart/2005/8/layout/orgChart1"/>
    <dgm:cxn modelId="{F91FF92F-BEFC-40B0-AAEA-B8B50AE4F636}" type="presOf" srcId="{C9F3CF49-0B22-4711-934F-69CF11A9A4DD}" destId="{26EF765B-9EED-459C-8BB9-C915EA5BA57D}" srcOrd="1" destOrd="0" presId="urn:microsoft.com/office/officeart/2005/8/layout/orgChart1"/>
    <dgm:cxn modelId="{7750F515-0D0C-48F4-92A2-A3FFAE304604}" type="presOf" srcId="{C9F3CF49-0B22-4711-934F-69CF11A9A4DD}" destId="{CCC39C05-D465-4109-B08D-68333543451C}" srcOrd="0" destOrd="0" presId="urn:microsoft.com/office/officeart/2005/8/layout/orgChart1"/>
    <dgm:cxn modelId="{45CFEA6C-D715-4676-8CA0-15EE31F37381}" srcId="{502FC926-6788-426E-B169-B2511EA18E02}" destId="{89050EB9-CD40-4BD6-8AEA-5252558E542B}" srcOrd="1" destOrd="0" parTransId="{4C27F18A-25FA-47E4-A498-629111F9D179}" sibTransId="{B18CEA7F-10FA-4E63-B8AE-922B88467909}"/>
    <dgm:cxn modelId="{295B5DBF-0EA1-4226-825B-E6C86F223727}" type="presOf" srcId="{8DF6F897-6247-43C1-A95A-5F10A5A8B86D}" destId="{6E7C3E47-E84F-4091-A4A5-836A36E6946E}" srcOrd="0" destOrd="0" presId="urn:microsoft.com/office/officeart/2005/8/layout/orgChart1"/>
    <dgm:cxn modelId="{63F17993-5CFD-4834-B84E-37CEED95294D}" type="presOf" srcId="{46E5D1FC-32FB-43B3-9893-D85C7A9A7A29}" destId="{A10757CE-9C0E-4A3E-9100-25683568A48E}" srcOrd="0" destOrd="0" presId="urn:microsoft.com/office/officeart/2005/8/layout/orgChart1"/>
    <dgm:cxn modelId="{E2DB2BFF-07B1-458D-AC52-D6873DF1EF98}" srcId="{89050EB9-CD40-4BD6-8AEA-5252558E542B}" destId="{8DF6F897-6247-43C1-A95A-5F10A5A8B86D}" srcOrd="0" destOrd="0" parTransId="{E9996FC5-6DE1-413D-98A5-EE015D54BABE}" sibTransId="{97B41CC8-C0E8-4E54-AA7F-4EEEEB0449EE}"/>
    <dgm:cxn modelId="{951CA729-04AD-48DF-B8B5-5FEF0792BA08}" type="presOf" srcId="{46E5D1FC-32FB-43B3-9893-D85C7A9A7A29}" destId="{E4D5984E-02B6-473A-A38B-50CF159D9216}" srcOrd="1" destOrd="0" presId="urn:microsoft.com/office/officeart/2005/8/layout/orgChart1"/>
    <dgm:cxn modelId="{11A71003-3030-42B0-92AD-4207F84954FD}" type="presOf" srcId="{C1DB3B72-5CA3-408E-8FF2-5479B24E6F0B}" destId="{E90C75AF-1DDB-4DD3-AFDC-AC79C77CA803}" srcOrd="0" destOrd="0" presId="urn:microsoft.com/office/officeart/2005/8/layout/orgChart1"/>
    <dgm:cxn modelId="{B238A6EF-C7A1-4C84-856B-71A74A59176A}" type="presOf" srcId="{449464CD-50A6-4D01-9A6A-F23C9532E4F4}" destId="{C0436B5A-9611-4E14-B49E-4156D2844475}" srcOrd="1" destOrd="0" presId="urn:microsoft.com/office/officeart/2005/8/layout/orgChart1"/>
    <dgm:cxn modelId="{C4F3631A-0401-416D-AB58-83E88382FD2C}" type="presOf" srcId="{449464CD-50A6-4D01-9A6A-F23C9532E4F4}" destId="{BE7FB668-0729-4DFA-A5FA-5B6C8F7C24F4}" srcOrd="0" destOrd="0" presId="urn:microsoft.com/office/officeart/2005/8/layout/orgChart1"/>
    <dgm:cxn modelId="{2ED4E389-5ECF-434E-883D-0E103A0FA30B}" srcId="{89050EB9-CD40-4BD6-8AEA-5252558E542B}" destId="{C9F3CF49-0B22-4711-934F-69CF11A9A4DD}" srcOrd="2" destOrd="0" parTransId="{C1DB3B72-5CA3-408E-8FF2-5479B24E6F0B}" sibTransId="{4665C074-2286-4D15-BF1B-794424DB827E}"/>
    <dgm:cxn modelId="{FD97A9FC-024D-4E0E-95AB-1EF109D3BC52}" type="presOf" srcId="{E9996FC5-6DE1-413D-98A5-EE015D54BABE}" destId="{545F679D-CEC5-4D58-A984-457B07B1393B}" srcOrd="0" destOrd="0" presId="urn:microsoft.com/office/officeart/2005/8/layout/orgChart1"/>
    <dgm:cxn modelId="{93701C55-25E8-426F-B588-8F867E0FA191}" type="presOf" srcId="{502FC926-6788-426E-B169-B2511EA18E02}" destId="{4F2F8214-5172-4486-884F-2F39099B12F5}" srcOrd="0" destOrd="0" presId="urn:microsoft.com/office/officeart/2005/8/layout/orgChart1"/>
    <dgm:cxn modelId="{C820FF79-1F7A-44BA-ABB3-6649218F62C2}" type="presParOf" srcId="{4F2F8214-5172-4486-884F-2F39099B12F5}" destId="{4509A159-096C-4492-AE97-B54B0881BFDC}" srcOrd="0" destOrd="0" presId="urn:microsoft.com/office/officeart/2005/8/layout/orgChart1"/>
    <dgm:cxn modelId="{AEA02248-98DE-43D8-9F58-CB680CC339B5}" type="presParOf" srcId="{4509A159-096C-4492-AE97-B54B0881BFDC}" destId="{D50469EC-E247-440F-B375-B0DAB50F0A6D}" srcOrd="0" destOrd="0" presId="urn:microsoft.com/office/officeart/2005/8/layout/orgChart1"/>
    <dgm:cxn modelId="{4FF43AB9-8317-476B-950B-845B427CA354}" type="presParOf" srcId="{D50469EC-E247-440F-B375-B0DAB50F0A6D}" destId="{BE7FB668-0729-4DFA-A5FA-5B6C8F7C24F4}" srcOrd="0" destOrd="0" presId="urn:microsoft.com/office/officeart/2005/8/layout/orgChart1"/>
    <dgm:cxn modelId="{4566F296-EAA9-4E11-BB29-573892C3D6B7}" type="presParOf" srcId="{D50469EC-E247-440F-B375-B0DAB50F0A6D}" destId="{C0436B5A-9611-4E14-B49E-4156D2844475}" srcOrd="1" destOrd="0" presId="urn:microsoft.com/office/officeart/2005/8/layout/orgChart1"/>
    <dgm:cxn modelId="{FA0D7CDB-C98C-4E1B-AE87-2D6D3D98BF27}" type="presParOf" srcId="{4509A159-096C-4492-AE97-B54B0881BFDC}" destId="{EDAC3CA2-8581-4DD7-BA1E-0E996BCB7B48}" srcOrd="1" destOrd="0" presId="urn:microsoft.com/office/officeart/2005/8/layout/orgChart1"/>
    <dgm:cxn modelId="{504E13A0-840E-4E0B-9F99-F7DA9FDA25F3}" type="presParOf" srcId="{4509A159-096C-4492-AE97-B54B0881BFDC}" destId="{CCA65B5E-28B7-422B-B381-575BFEE8A5A7}" srcOrd="2" destOrd="0" presId="urn:microsoft.com/office/officeart/2005/8/layout/orgChart1"/>
    <dgm:cxn modelId="{D9BEF381-A49E-4B6E-98B8-7FC2AB8A3E65}" type="presParOf" srcId="{4F2F8214-5172-4486-884F-2F39099B12F5}" destId="{B7EE56B1-4E60-46A7-BD51-88D5BD77C367}" srcOrd="1" destOrd="0" presId="urn:microsoft.com/office/officeart/2005/8/layout/orgChart1"/>
    <dgm:cxn modelId="{B55FC977-BE40-43E5-9537-F1D95510F2C9}" type="presParOf" srcId="{B7EE56B1-4E60-46A7-BD51-88D5BD77C367}" destId="{256BE064-6D49-4302-B0C8-A06FF2F9E391}" srcOrd="0" destOrd="0" presId="urn:microsoft.com/office/officeart/2005/8/layout/orgChart1"/>
    <dgm:cxn modelId="{173B097F-FF54-44A1-BD2E-B00CDA11889C}" type="presParOf" srcId="{256BE064-6D49-4302-B0C8-A06FF2F9E391}" destId="{261F2F3E-CF82-4440-9BA2-9AF671465075}" srcOrd="0" destOrd="0" presId="urn:microsoft.com/office/officeart/2005/8/layout/orgChart1"/>
    <dgm:cxn modelId="{0CB36574-4656-42BA-8C0E-AF933A323F96}" type="presParOf" srcId="{256BE064-6D49-4302-B0C8-A06FF2F9E391}" destId="{D082B32D-DE13-4003-95CB-6954658A1013}" srcOrd="1" destOrd="0" presId="urn:microsoft.com/office/officeart/2005/8/layout/orgChart1"/>
    <dgm:cxn modelId="{FCA19F8F-A0A6-46C9-80E8-76D1DE22F056}" type="presParOf" srcId="{B7EE56B1-4E60-46A7-BD51-88D5BD77C367}" destId="{CF5DA6F2-543F-4176-BD8F-DF5414DB14FC}" srcOrd="1" destOrd="0" presId="urn:microsoft.com/office/officeart/2005/8/layout/orgChart1"/>
    <dgm:cxn modelId="{B34F1707-1860-4C76-AB82-5119A8BEA49F}" type="presParOf" srcId="{CF5DA6F2-543F-4176-BD8F-DF5414DB14FC}" destId="{545F679D-CEC5-4D58-A984-457B07B1393B}" srcOrd="0" destOrd="0" presId="urn:microsoft.com/office/officeart/2005/8/layout/orgChart1"/>
    <dgm:cxn modelId="{7CE71AED-84C2-4A88-B220-8B1AA7D54047}" type="presParOf" srcId="{CF5DA6F2-543F-4176-BD8F-DF5414DB14FC}" destId="{0EB4B965-00B4-42B5-BA5D-7416FF301308}" srcOrd="1" destOrd="0" presId="urn:microsoft.com/office/officeart/2005/8/layout/orgChart1"/>
    <dgm:cxn modelId="{4B23BA7C-BCD1-484E-A117-F461440C5C82}" type="presParOf" srcId="{0EB4B965-00B4-42B5-BA5D-7416FF301308}" destId="{130C7707-A745-43E0-A8EE-77AD737510E4}" srcOrd="0" destOrd="0" presId="urn:microsoft.com/office/officeart/2005/8/layout/orgChart1"/>
    <dgm:cxn modelId="{B0E13048-E849-45E0-ADFB-A1A06E4F2272}" type="presParOf" srcId="{130C7707-A745-43E0-A8EE-77AD737510E4}" destId="{6E7C3E47-E84F-4091-A4A5-836A36E6946E}" srcOrd="0" destOrd="0" presId="urn:microsoft.com/office/officeart/2005/8/layout/orgChart1"/>
    <dgm:cxn modelId="{FC6AE0D1-6965-4E83-9DAA-54585AE09025}" type="presParOf" srcId="{130C7707-A745-43E0-A8EE-77AD737510E4}" destId="{6062200A-E443-4DD7-84C3-03424DF70421}" srcOrd="1" destOrd="0" presId="urn:microsoft.com/office/officeart/2005/8/layout/orgChart1"/>
    <dgm:cxn modelId="{E8745AD7-545F-422C-BC28-C68C563A1E48}" type="presParOf" srcId="{0EB4B965-00B4-42B5-BA5D-7416FF301308}" destId="{AAB26A79-5BFE-4C40-BB79-46ED6D7BAB0F}" srcOrd="1" destOrd="0" presId="urn:microsoft.com/office/officeart/2005/8/layout/orgChart1"/>
    <dgm:cxn modelId="{7198CCDF-2904-47EA-BAF3-560238DCADB7}" type="presParOf" srcId="{0EB4B965-00B4-42B5-BA5D-7416FF301308}" destId="{FBD0ADA0-5767-4A4C-8F1E-F7F769AA4304}" srcOrd="2" destOrd="0" presId="urn:microsoft.com/office/officeart/2005/8/layout/orgChart1"/>
    <dgm:cxn modelId="{9CFB8A1C-E3B0-4EA3-98DE-2B3ADBDB0335}" type="presParOf" srcId="{CF5DA6F2-543F-4176-BD8F-DF5414DB14FC}" destId="{C19C5D53-B363-4547-B2A2-112FDF5D03A7}" srcOrd="2" destOrd="0" presId="urn:microsoft.com/office/officeart/2005/8/layout/orgChart1"/>
    <dgm:cxn modelId="{656F8F6B-7C49-4FE3-AD22-66E0222EBC82}" type="presParOf" srcId="{CF5DA6F2-543F-4176-BD8F-DF5414DB14FC}" destId="{3BEEF520-343D-40D9-9672-427A4938A78E}" srcOrd="3" destOrd="0" presId="urn:microsoft.com/office/officeart/2005/8/layout/orgChart1"/>
    <dgm:cxn modelId="{C109E723-00EF-42BB-94D5-22E5B1D79DCA}" type="presParOf" srcId="{3BEEF520-343D-40D9-9672-427A4938A78E}" destId="{9B7E39DC-009C-43C6-999C-B9DC4D684498}" srcOrd="0" destOrd="0" presId="urn:microsoft.com/office/officeart/2005/8/layout/orgChart1"/>
    <dgm:cxn modelId="{3DA7B886-D074-4FBE-9CB9-1AD7CD4CE52F}" type="presParOf" srcId="{9B7E39DC-009C-43C6-999C-B9DC4D684498}" destId="{A10757CE-9C0E-4A3E-9100-25683568A48E}" srcOrd="0" destOrd="0" presId="urn:microsoft.com/office/officeart/2005/8/layout/orgChart1"/>
    <dgm:cxn modelId="{BF3F6341-3367-4AF7-8736-35FACCFD65A2}" type="presParOf" srcId="{9B7E39DC-009C-43C6-999C-B9DC4D684498}" destId="{E4D5984E-02B6-473A-A38B-50CF159D9216}" srcOrd="1" destOrd="0" presId="urn:microsoft.com/office/officeart/2005/8/layout/orgChart1"/>
    <dgm:cxn modelId="{5EDCAA5A-3A54-4466-8AE7-2AC857894DA1}" type="presParOf" srcId="{3BEEF520-343D-40D9-9672-427A4938A78E}" destId="{41F4C252-7169-44F6-986E-C8248EEC0661}" srcOrd="1" destOrd="0" presId="urn:microsoft.com/office/officeart/2005/8/layout/orgChart1"/>
    <dgm:cxn modelId="{02BA1CB6-7FFD-49DC-B465-573678C434FC}" type="presParOf" srcId="{3BEEF520-343D-40D9-9672-427A4938A78E}" destId="{AB248BF2-CFC2-43F9-9A1A-EBC3F78CACBD}" srcOrd="2" destOrd="0" presId="urn:microsoft.com/office/officeart/2005/8/layout/orgChart1"/>
    <dgm:cxn modelId="{7325507C-32CA-4ED2-BF14-F9B0A5B0E0DE}" type="presParOf" srcId="{CF5DA6F2-543F-4176-BD8F-DF5414DB14FC}" destId="{E90C75AF-1DDB-4DD3-AFDC-AC79C77CA803}" srcOrd="4" destOrd="0" presId="urn:microsoft.com/office/officeart/2005/8/layout/orgChart1"/>
    <dgm:cxn modelId="{1405F1DE-B255-4CB4-89B6-1D86438ED38C}" type="presParOf" srcId="{CF5DA6F2-543F-4176-BD8F-DF5414DB14FC}" destId="{569B95EE-49FA-4E1A-A3FC-18263A57E01C}" srcOrd="5" destOrd="0" presId="urn:microsoft.com/office/officeart/2005/8/layout/orgChart1"/>
    <dgm:cxn modelId="{4C5FF8BE-DD27-4CE9-828B-21A237A200E9}" type="presParOf" srcId="{569B95EE-49FA-4E1A-A3FC-18263A57E01C}" destId="{718EA876-AFF1-4026-9B2B-830A36792B03}" srcOrd="0" destOrd="0" presId="urn:microsoft.com/office/officeart/2005/8/layout/orgChart1"/>
    <dgm:cxn modelId="{ACFC5D20-FE46-47B3-A8B9-9192C2B0510E}" type="presParOf" srcId="{718EA876-AFF1-4026-9B2B-830A36792B03}" destId="{CCC39C05-D465-4109-B08D-68333543451C}" srcOrd="0" destOrd="0" presId="urn:microsoft.com/office/officeart/2005/8/layout/orgChart1"/>
    <dgm:cxn modelId="{6291BD4F-E407-4826-955C-3C65E8301B30}" type="presParOf" srcId="{718EA876-AFF1-4026-9B2B-830A36792B03}" destId="{26EF765B-9EED-459C-8BB9-C915EA5BA57D}" srcOrd="1" destOrd="0" presId="urn:microsoft.com/office/officeart/2005/8/layout/orgChart1"/>
    <dgm:cxn modelId="{C63CB29E-1C57-4E9D-BCC6-70963E2C3F1F}" type="presParOf" srcId="{569B95EE-49FA-4E1A-A3FC-18263A57E01C}" destId="{3E470190-E119-4CDC-AD68-DB73BFAD05C0}" srcOrd="1" destOrd="0" presId="urn:microsoft.com/office/officeart/2005/8/layout/orgChart1"/>
    <dgm:cxn modelId="{382828C1-0ADC-489B-833F-4C043234F9F6}" type="presParOf" srcId="{569B95EE-49FA-4E1A-A3FC-18263A57E01C}" destId="{FE16F43C-6952-4088-8141-E47B2FF3A135}" srcOrd="2" destOrd="0" presId="urn:microsoft.com/office/officeart/2005/8/layout/orgChart1"/>
    <dgm:cxn modelId="{E40148DD-0233-4C0D-916C-474CB59E60A2}" type="presParOf" srcId="{B7EE56B1-4E60-46A7-BD51-88D5BD77C367}" destId="{57F59A87-8A82-4426-B375-70627EDB13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D1C80-2C92-43B9-B349-F321787A0FE3}"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x-none"/>
        </a:p>
      </dgm:t>
    </dgm:pt>
    <dgm:pt modelId="{A2A17DA5-ED72-465E-A9B1-90EA64119B60}">
      <dgm:prSet phldrT="[Text]" custT="1"/>
      <dgm:spPr/>
      <dgm:t>
        <a:bodyPr/>
        <a:lstStyle/>
        <a:p>
          <a:pPr algn="just"/>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chia </a:t>
          </a:r>
          <a:r>
            <a:rPr lang="en-US" sz="2400" b="1" dirty="0" err="1">
              <a:latin typeface="Times New Roman" pitchFamily="18" charset="0"/>
              <a:cs typeface="Times New Roman" pitchFamily="18" charset="0"/>
            </a:rPr>
            <a:t>sẻ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tin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mạng</a:t>
          </a:r>
          <a:r>
            <a:rPr lang="en-US" sz="2400" b="1" dirty="0">
              <a:latin typeface="Times New Roman" pitchFamily="18" charset="0"/>
              <a:cs typeface="Times New Roman" pitchFamily="18" charset="0"/>
            </a:rPr>
            <a:t> XH, </a:t>
          </a:r>
          <a:r>
            <a:rPr lang="en-US" sz="2400" b="1" dirty="0" err="1">
              <a:latin typeface="Times New Roman" pitchFamily="18" charset="0"/>
              <a:cs typeface="Times New Roman" pitchFamily="18" charset="0"/>
            </a:rPr>
            <a:t>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thoại</a:t>
          </a:r>
          <a:r>
            <a:rPr lang="en-US" sz="2400" b="1" dirty="0">
              <a:latin typeface="Times New Roman" pitchFamily="18" charset="0"/>
              <a:cs typeface="Times New Roman" pitchFamily="18" charset="0"/>
            </a:rPr>
            <a:t>,…</a:t>
          </a:r>
          <a:endParaRPr lang="x-none" sz="2400" b="1" dirty="0">
            <a:latin typeface="Times New Roman" panose="02020603050405020304" pitchFamily="18" charset="0"/>
            <a:cs typeface="Times New Roman" panose="02020603050405020304" pitchFamily="18" charset="0"/>
          </a:endParaRPr>
        </a:p>
      </dgm:t>
    </dgm:pt>
    <dgm:pt modelId="{0B19B107-D648-4399-BCC3-42F61EAEB00F}" type="parTrans" cxnId="{83E7334A-88D9-4C41-931F-A08F6B6A8580}">
      <dgm:prSet/>
      <dgm:spPr/>
      <dgm:t>
        <a:bodyPr/>
        <a:lstStyle/>
        <a:p>
          <a:endParaRPr lang="x-none"/>
        </a:p>
      </dgm:t>
    </dgm:pt>
    <dgm:pt modelId="{17115989-4FA6-4781-AFEE-B93A2793B237}" type="sibTrans" cxnId="{83E7334A-88D9-4C41-931F-A08F6B6A8580}">
      <dgm:prSet/>
      <dgm:spPr/>
      <dgm:t>
        <a:bodyPr/>
        <a:lstStyle/>
        <a:p>
          <a:endParaRPr lang="x-none"/>
        </a:p>
      </dgm:t>
    </dgm:pt>
    <dgm:pt modelId="{49F5DA47-D592-43F9-934A-2B04CD866B99}">
      <dgm:prSet phldrT="[Text]" custT="1"/>
      <dgm:spPr/>
      <dgm:t>
        <a:bodyPr/>
        <a:lstStyle/>
        <a:p>
          <a:pPr algn="just"/>
          <a:r>
            <a:rPr lang="en-US" sz="2400" b="1" dirty="0" err="1">
              <a:latin typeface="Times New Roman" panose="02020603050405020304" pitchFamily="18" charset="0"/>
              <a:cs typeface="Calibri" panose="020F0502020204030204" pitchFamily="34" charset="0"/>
            </a:rPr>
            <a:t>Rà</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soát</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số</a:t>
          </a:r>
          <a:r>
            <a:rPr lang="en-US" sz="2400" b="1" dirty="0">
              <a:latin typeface="Times New Roman" panose="02020603050405020304" pitchFamily="18" charset="0"/>
              <a:cs typeface="Calibri" panose="020F0502020204030204" pitchFamily="34" charset="0"/>
            </a:rPr>
            <a:t> HS </a:t>
          </a:r>
          <a:r>
            <a:rPr lang="en-US" sz="2400" b="1" dirty="0" err="1">
              <a:latin typeface="Times New Roman" panose="02020603050405020304" pitchFamily="18" charset="0"/>
              <a:cs typeface="Calibri" panose="020F0502020204030204" pitchFamily="34" charset="0"/>
            </a:rPr>
            <a:t>từng</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lớp</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toàn</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trường</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không</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thể</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tham</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gia</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học</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tập</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trên</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môi</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trường</a:t>
          </a:r>
          <a:r>
            <a:rPr lang="en-US" sz="2400" b="1" dirty="0">
              <a:latin typeface="Times New Roman" panose="02020603050405020304" pitchFamily="18" charset="0"/>
              <a:cs typeface="Calibri" panose="020F0502020204030204" pitchFamily="34" charset="0"/>
            </a:rPr>
            <a:t> internet, </a:t>
          </a:r>
          <a:r>
            <a:rPr lang="en-US" sz="2400" b="1" dirty="0" err="1">
              <a:latin typeface="Times New Roman" panose="02020603050405020304" pitchFamily="18" charset="0"/>
              <a:cs typeface="Calibri" panose="020F0502020204030204" pitchFamily="34" charset="0"/>
            </a:rPr>
            <a:t>nhất</a:t>
          </a:r>
          <a:r>
            <a:rPr lang="en-US" sz="2400" b="1" dirty="0">
              <a:latin typeface="Times New Roman" panose="02020603050405020304" pitchFamily="18" charset="0"/>
              <a:cs typeface="Calibri" panose="020F0502020204030204" pitchFamily="34" charset="0"/>
            </a:rPr>
            <a:t> </a:t>
          </a:r>
          <a:r>
            <a:rPr lang="en-US" sz="2400" b="1" dirty="0" err="1">
              <a:latin typeface="Times New Roman" panose="02020603050405020304" pitchFamily="18" charset="0"/>
              <a:cs typeface="Calibri" panose="020F0502020204030204" pitchFamily="34" charset="0"/>
            </a:rPr>
            <a:t>là</a:t>
          </a:r>
          <a:r>
            <a:rPr lang="en-US" sz="2400" b="1" dirty="0">
              <a:latin typeface="Times New Roman" panose="02020603050405020304" pitchFamily="18" charset="0"/>
              <a:cs typeface="Calibri" panose="020F0502020204030204" pitchFamily="34" charset="0"/>
            </a:rPr>
            <a:t> HS </a:t>
          </a:r>
          <a:r>
            <a:rPr lang="en-US" sz="2400" b="1" dirty="0" err="1">
              <a:latin typeface="Times New Roman" panose="02020603050405020304" pitchFamily="18" charset="0"/>
              <a:cs typeface="Calibri" panose="020F0502020204030204" pitchFamily="34" charset="0"/>
            </a:rPr>
            <a:t>lớp</a:t>
          </a:r>
          <a:r>
            <a:rPr lang="en-US" sz="2400" b="1" dirty="0">
              <a:latin typeface="Times New Roman" panose="02020603050405020304" pitchFamily="18" charset="0"/>
              <a:cs typeface="Calibri" panose="020F0502020204030204" pitchFamily="34" charset="0"/>
            </a:rPr>
            <a:t> 1</a:t>
          </a:r>
          <a:endParaRPr lang="x-none" sz="2400" b="1" dirty="0">
            <a:latin typeface="Times New Roman" panose="02020603050405020304" pitchFamily="18" charset="0"/>
            <a:cs typeface="Times New Roman" panose="02020603050405020304" pitchFamily="18" charset="0"/>
          </a:endParaRPr>
        </a:p>
      </dgm:t>
    </dgm:pt>
    <dgm:pt modelId="{F4576AB0-89AF-4BA4-911E-AA59260C3E83}" type="parTrans" cxnId="{EBD0F0B6-A8E8-48D4-BDC0-664DEB25BADE}">
      <dgm:prSet/>
      <dgm:spPr/>
      <dgm:t>
        <a:bodyPr/>
        <a:lstStyle/>
        <a:p>
          <a:endParaRPr lang="x-none"/>
        </a:p>
      </dgm:t>
    </dgm:pt>
    <dgm:pt modelId="{6F2127D6-DC99-4013-AFF3-64C5ACC8D5B5}" type="sibTrans" cxnId="{EBD0F0B6-A8E8-48D4-BDC0-664DEB25BADE}">
      <dgm:prSet/>
      <dgm:spPr/>
      <dgm:t>
        <a:bodyPr/>
        <a:lstStyle/>
        <a:p>
          <a:endParaRPr lang="x-none"/>
        </a:p>
      </dgm:t>
    </dgm:pt>
    <dgm:pt modelId="{19DAC5E5-FCB9-4AFA-B852-F604094BAE4F}">
      <dgm:prSet phldrT="[Text]" custT="1"/>
      <dgm:spPr/>
      <dgm:t>
        <a:bodyPr/>
        <a:lstStyle/>
        <a:p>
          <a:pPr algn="just"/>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HS </a:t>
          </a:r>
          <a:r>
            <a:rPr lang="en-US" sz="2400" b="1" dirty="0" err="1">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6 __TT09)</a:t>
          </a:r>
          <a:endParaRPr lang="x-none" sz="2400" b="1" dirty="0">
            <a:solidFill>
              <a:srgbClr val="FF0000"/>
            </a:solidFill>
            <a:latin typeface="Times New Roman" panose="02020603050405020304" pitchFamily="18" charset="0"/>
            <a:cs typeface="Times New Roman" panose="02020603050405020304" pitchFamily="18" charset="0"/>
          </a:endParaRPr>
        </a:p>
      </dgm:t>
    </dgm:pt>
    <dgm:pt modelId="{C4534B51-1A60-43CB-A6B6-A6B0AB68E532}" type="parTrans" cxnId="{010F32B8-CF85-49B7-BC59-08EC19F02316}">
      <dgm:prSet/>
      <dgm:spPr/>
      <dgm:t>
        <a:bodyPr/>
        <a:lstStyle/>
        <a:p>
          <a:endParaRPr lang="x-none"/>
        </a:p>
      </dgm:t>
    </dgm:pt>
    <dgm:pt modelId="{DA55BADE-6E17-4213-9FD6-8D6187D9F51B}" type="sibTrans" cxnId="{010F32B8-CF85-49B7-BC59-08EC19F02316}">
      <dgm:prSet/>
      <dgm:spPr/>
      <dgm:t>
        <a:bodyPr/>
        <a:lstStyle/>
        <a:p>
          <a:endParaRPr lang="x-none"/>
        </a:p>
      </dgm:t>
    </dgm:pt>
    <dgm:pt modelId="{50A482F0-821C-4CB6-8AE5-D0F291CA2216}">
      <dgm:prSet phldrT="[Text]" custT="1"/>
      <dgm:spPr/>
      <dgm:t>
        <a:bodyPr/>
        <a:lstStyle/>
        <a:p>
          <a:pPr algn="just"/>
          <a:r>
            <a:rPr lang="en-US" sz="2400" b="1" i="0" dirty="0" err="1">
              <a:latin typeface="Times New Roman" pitchFamily="18" charset="0"/>
              <a:cs typeface="Times New Roman" pitchFamily="18" charset="0"/>
            </a:rPr>
            <a:t>Thông</a:t>
          </a:r>
          <a:r>
            <a:rPr lang="en-US" sz="2400" b="1" i="0" dirty="0">
              <a:latin typeface="Times New Roman" pitchFamily="18" charset="0"/>
              <a:cs typeface="Times New Roman" pitchFamily="18" charset="0"/>
            </a:rPr>
            <a:t> </a:t>
          </a:r>
          <a:r>
            <a:rPr lang="en-US" sz="2400" b="1" i="0" dirty="0" err="1">
              <a:latin typeface="Times New Roman" pitchFamily="18" charset="0"/>
              <a:cs typeface="Times New Roman" pitchFamily="18" charset="0"/>
            </a:rPr>
            <a:t>tư</a:t>
          </a:r>
          <a:r>
            <a:rPr lang="en-US" sz="2400" b="1" i="0" dirty="0">
              <a:latin typeface="Times New Roman" pitchFamily="18" charset="0"/>
              <a:cs typeface="Times New Roman" pitchFamily="18" charset="0"/>
            </a:rPr>
            <a:t> 09/2021/TT-BGDDT </a:t>
          </a:r>
          <a:r>
            <a:rPr lang="en-US" sz="2400" b="1" i="0" dirty="0" err="1">
              <a:latin typeface="Times New Roman" pitchFamily="18" charset="0"/>
              <a:cs typeface="Times New Roman" pitchFamily="18" charset="0"/>
            </a:rPr>
            <a:t>ngày</a:t>
          </a:r>
          <a:r>
            <a:rPr lang="en-US" sz="2400" b="1" i="0" dirty="0">
              <a:latin typeface="Times New Roman" pitchFamily="18" charset="0"/>
              <a:cs typeface="Times New Roman" pitchFamily="18" charset="0"/>
            </a:rPr>
            <a:t> 30/3/2021 </a:t>
          </a:r>
          <a:r>
            <a:rPr lang="vi-VN" sz="2400" b="1" i="0" dirty="0">
              <a:latin typeface="Times New Roman" pitchFamily="18" charset="0"/>
              <a:cs typeface="Times New Roman" pitchFamily="18" charset="0"/>
            </a:rPr>
            <a:t>Quy định về quản lý và tổ chức dạy học trực tuyến</a:t>
          </a:r>
          <a:r>
            <a:rPr lang="vi-VN" sz="2400" b="0" i="0" dirty="0">
              <a:latin typeface="Times New Roman" pitchFamily="18" charset="0"/>
              <a:cs typeface="Times New Roman" pitchFamily="18" charset="0"/>
            </a:rPr>
            <a:t> </a:t>
          </a:r>
          <a:r>
            <a:rPr lang="vi-VN" sz="2400" b="1" i="0" dirty="0">
              <a:latin typeface="Times New Roman" pitchFamily="18" charset="0"/>
              <a:cs typeface="Times New Roman" pitchFamily="18" charset="0"/>
            </a:rPr>
            <a:t>trong cơ sở giáo dục phổ thông và cơ sở giáo dục thường xuyê</a:t>
          </a:r>
          <a:r>
            <a:rPr lang="en-US" sz="2400" b="1" i="0" dirty="0"/>
            <a:t>n</a:t>
          </a:r>
          <a:endParaRPr lang="x-none" sz="2400" b="1" dirty="0">
            <a:latin typeface="Times New Roman" panose="02020603050405020304" pitchFamily="18" charset="0"/>
            <a:cs typeface="Times New Roman" panose="02020603050405020304" pitchFamily="18" charset="0"/>
          </a:endParaRPr>
        </a:p>
      </dgm:t>
    </dgm:pt>
    <dgm:pt modelId="{6AB25E77-8D52-49B3-9BBA-531CEB9FA8F3}" type="parTrans" cxnId="{33BF2310-07C2-4392-9AE1-CD6CF0E16CA5}">
      <dgm:prSet/>
      <dgm:spPr/>
      <dgm:t>
        <a:bodyPr/>
        <a:lstStyle/>
        <a:p>
          <a:endParaRPr lang="en-US"/>
        </a:p>
      </dgm:t>
    </dgm:pt>
    <dgm:pt modelId="{F6816138-53A1-4226-B4F2-DF2AF5E79484}" type="sibTrans" cxnId="{33BF2310-07C2-4392-9AE1-CD6CF0E16CA5}">
      <dgm:prSet/>
      <dgm:spPr/>
      <dgm:t>
        <a:bodyPr/>
        <a:lstStyle/>
        <a:p>
          <a:endParaRPr lang="en-US"/>
        </a:p>
      </dgm:t>
    </dgm:pt>
    <dgm:pt modelId="{C16F6E91-6159-4E20-A92C-A940EB37F14C}" type="pres">
      <dgm:prSet presAssocID="{FFCD1C80-2C92-43B9-B349-F321787A0FE3}" presName="Name0" presStyleCnt="0">
        <dgm:presLayoutVars>
          <dgm:chMax val="7"/>
          <dgm:chPref val="7"/>
          <dgm:dir/>
        </dgm:presLayoutVars>
      </dgm:prSet>
      <dgm:spPr/>
      <dgm:t>
        <a:bodyPr/>
        <a:lstStyle/>
        <a:p>
          <a:endParaRPr lang="en-US"/>
        </a:p>
      </dgm:t>
    </dgm:pt>
    <dgm:pt modelId="{45CDEF4C-5428-4C5B-9E39-6D2631C726EA}" type="pres">
      <dgm:prSet presAssocID="{FFCD1C80-2C92-43B9-B349-F321787A0FE3}" presName="Name1" presStyleCnt="0"/>
      <dgm:spPr/>
    </dgm:pt>
    <dgm:pt modelId="{A7FD70AB-2619-4AEC-8009-206234A53FF0}" type="pres">
      <dgm:prSet presAssocID="{FFCD1C80-2C92-43B9-B349-F321787A0FE3}" presName="cycle" presStyleCnt="0"/>
      <dgm:spPr/>
    </dgm:pt>
    <dgm:pt modelId="{0AD6A8E4-C67F-43CD-A709-B48CE1B19D79}" type="pres">
      <dgm:prSet presAssocID="{FFCD1C80-2C92-43B9-B349-F321787A0FE3}" presName="srcNode" presStyleLbl="node1" presStyleIdx="0" presStyleCnt="4"/>
      <dgm:spPr/>
    </dgm:pt>
    <dgm:pt modelId="{8A3501DC-9698-4F02-8109-673A8C11F551}" type="pres">
      <dgm:prSet presAssocID="{FFCD1C80-2C92-43B9-B349-F321787A0FE3}" presName="conn" presStyleLbl="parChTrans1D2" presStyleIdx="0" presStyleCnt="1"/>
      <dgm:spPr/>
      <dgm:t>
        <a:bodyPr/>
        <a:lstStyle/>
        <a:p>
          <a:endParaRPr lang="en-US"/>
        </a:p>
      </dgm:t>
    </dgm:pt>
    <dgm:pt modelId="{2001486D-E69E-4BAF-A3BE-75EBFD400283}" type="pres">
      <dgm:prSet presAssocID="{FFCD1C80-2C92-43B9-B349-F321787A0FE3}" presName="extraNode" presStyleLbl="node1" presStyleIdx="0" presStyleCnt="4"/>
      <dgm:spPr/>
    </dgm:pt>
    <dgm:pt modelId="{DD89997F-C368-4779-9521-CA3385E2B307}" type="pres">
      <dgm:prSet presAssocID="{FFCD1C80-2C92-43B9-B349-F321787A0FE3}" presName="dstNode" presStyleLbl="node1" presStyleIdx="0" presStyleCnt="4"/>
      <dgm:spPr/>
    </dgm:pt>
    <dgm:pt modelId="{768DAF83-CADF-4456-A059-D2DA148EB9AC}" type="pres">
      <dgm:prSet presAssocID="{50A482F0-821C-4CB6-8AE5-D0F291CA2216}" presName="text_1" presStyleLbl="node1" presStyleIdx="0" presStyleCnt="4" custScaleY="125139">
        <dgm:presLayoutVars>
          <dgm:bulletEnabled val="1"/>
        </dgm:presLayoutVars>
      </dgm:prSet>
      <dgm:spPr/>
      <dgm:t>
        <a:bodyPr/>
        <a:lstStyle/>
        <a:p>
          <a:endParaRPr lang="en-US"/>
        </a:p>
      </dgm:t>
    </dgm:pt>
    <dgm:pt modelId="{6792C293-5657-437F-B000-DA6C2E98ECD5}" type="pres">
      <dgm:prSet presAssocID="{50A482F0-821C-4CB6-8AE5-D0F291CA2216}" presName="accent_1" presStyleCnt="0"/>
      <dgm:spPr/>
    </dgm:pt>
    <dgm:pt modelId="{A2EC44EC-244F-4A78-A7F9-131115FDDB1F}" type="pres">
      <dgm:prSet presAssocID="{50A482F0-821C-4CB6-8AE5-D0F291CA2216}" presName="accentRepeatNode" presStyleLbl="solidFgAcc1" presStyleIdx="0" presStyleCnt="4"/>
      <dgm:spPr/>
    </dgm:pt>
    <dgm:pt modelId="{5D411FD3-7630-442D-94A4-B5ACBEB9B8C8}" type="pres">
      <dgm:prSet presAssocID="{A2A17DA5-ED72-465E-A9B1-90EA64119B60}" presName="text_2" presStyleLbl="node1" presStyleIdx="1" presStyleCnt="4" custScaleY="139855">
        <dgm:presLayoutVars>
          <dgm:bulletEnabled val="1"/>
        </dgm:presLayoutVars>
      </dgm:prSet>
      <dgm:spPr/>
      <dgm:t>
        <a:bodyPr/>
        <a:lstStyle/>
        <a:p>
          <a:endParaRPr lang="en-US"/>
        </a:p>
      </dgm:t>
    </dgm:pt>
    <dgm:pt modelId="{39DE7DAF-9605-4BDF-A238-2A013437AFB1}" type="pres">
      <dgm:prSet presAssocID="{A2A17DA5-ED72-465E-A9B1-90EA64119B60}" presName="accent_2" presStyleCnt="0"/>
      <dgm:spPr/>
    </dgm:pt>
    <dgm:pt modelId="{720D3229-DABE-4D44-AFE3-79D8EE536061}" type="pres">
      <dgm:prSet presAssocID="{A2A17DA5-ED72-465E-A9B1-90EA64119B60}" presName="accentRepeatNode" presStyleLbl="solidFgAcc1" presStyleIdx="1" presStyleCnt="4"/>
      <dgm:spPr/>
    </dgm:pt>
    <dgm:pt modelId="{0827E4D6-6F20-4DE8-9ABB-233059D4EC31}" type="pres">
      <dgm:prSet presAssocID="{49F5DA47-D592-43F9-934A-2B04CD866B99}" presName="text_3" presStyleLbl="node1" presStyleIdx="2" presStyleCnt="4" custScaleY="125956">
        <dgm:presLayoutVars>
          <dgm:bulletEnabled val="1"/>
        </dgm:presLayoutVars>
      </dgm:prSet>
      <dgm:spPr/>
      <dgm:t>
        <a:bodyPr/>
        <a:lstStyle/>
        <a:p>
          <a:endParaRPr lang="en-US"/>
        </a:p>
      </dgm:t>
    </dgm:pt>
    <dgm:pt modelId="{F43E62C6-CF4B-4C6E-A873-473D8C065423}" type="pres">
      <dgm:prSet presAssocID="{49F5DA47-D592-43F9-934A-2B04CD866B99}" presName="accent_3" presStyleCnt="0"/>
      <dgm:spPr/>
    </dgm:pt>
    <dgm:pt modelId="{5FC3EB2A-6000-49AF-A837-069AA9B0D559}" type="pres">
      <dgm:prSet presAssocID="{49F5DA47-D592-43F9-934A-2B04CD866B99}" presName="accentRepeatNode" presStyleLbl="solidFgAcc1" presStyleIdx="2" presStyleCnt="4"/>
      <dgm:spPr/>
    </dgm:pt>
    <dgm:pt modelId="{DE039D29-ADF1-4D16-89A3-B253B9D4F2A0}" type="pres">
      <dgm:prSet presAssocID="{19DAC5E5-FCB9-4AFA-B852-F604094BAE4F}" presName="text_4" presStyleLbl="node1" presStyleIdx="3" presStyleCnt="4" custScaleY="121595">
        <dgm:presLayoutVars>
          <dgm:bulletEnabled val="1"/>
        </dgm:presLayoutVars>
      </dgm:prSet>
      <dgm:spPr/>
      <dgm:t>
        <a:bodyPr/>
        <a:lstStyle/>
        <a:p>
          <a:endParaRPr lang="en-US"/>
        </a:p>
      </dgm:t>
    </dgm:pt>
    <dgm:pt modelId="{6448726B-F1C0-46B9-8117-69B733BFAD5C}" type="pres">
      <dgm:prSet presAssocID="{19DAC5E5-FCB9-4AFA-B852-F604094BAE4F}" presName="accent_4" presStyleCnt="0"/>
      <dgm:spPr/>
    </dgm:pt>
    <dgm:pt modelId="{05831979-E5C9-431A-9545-147B2FF42B90}" type="pres">
      <dgm:prSet presAssocID="{19DAC5E5-FCB9-4AFA-B852-F604094BAE4F}" presName="accentRepeatNode" presStyleLbl="solidFgAcc1" presStyleIdx="3" presStyleCnt="4"/>
      <dgm:spPr/>
    </dgm:pt>
  </dgm:ptLst>
  <dgm:cxnLst>
    <dgm:cxn modelId="{010F32B8-CF85-49B7-BC59-08EC19F02316}" srcId="{FFCD1C80-2C92-43B9-B349-F321787A0FE3}" destId="{19DAC5E5-FCB9-4AFA-B852-F604094BAE4F}" srcOrd="3" destOrd="0" parTransId="{C4534B51-1A60-43CB-A6B6-A6B0AB68E532}" sibTransId="{DA55BADE-6E17-4213-9FD6-8D6187D9F51B}"/>
    <dgm:cxn modelId="{EBD0F0B6-A8E8-48D4-BDC0-664DEB25BADE}" srcId="{FFCD1C80-2C92-43B9-B349-F321787A0FE3}" destId="{49F5DA47-D592-43F9-934A-2B04CD866B99}" srcOrd="2" destOrd="0" parTransId="{F4576AB0-89AF-4BA4-911E-AA59260C3E83}" sibTransId="{6F2127D6-DC99-4013-AFF3-64C5ACC8D5B5}"/>
    <dgm:cxn modelId="{09EC7D1E-66B1-441A-87B8-F886126CB369}" type="presOf" srcId="{F6816138-53A1-4226-B4F2-DF2AF5E79484}" destId="{8A3501DC-9698-4F02-8109-673A8C11F551}" srcOrd="0" destOrd="0" presId="urn:microsoft.com/office/officeart/2008/layout/VerticalCurvedList"/>
    <dgm:cxn modelId="{78955D6D-53DA-41AF-B438-52E1A1B0299A}" type="presOf" srcId="{50A482F0-821C-4CB6-8AE5-D0F291CA2216}" destId="{768DAF83-CADF-4456-A059-D2DA148EB9AC}" srcOrd="0" destOrd="0" presId="urn:microsoft.com/office/officeart/2008/layout/VerticalCurvedList"/>
    <dgm:cxn modelId="{0C3A94A1-3657-43D3-AE24-571EE7E72DB5}" type="presOf" srcId="{49F5DA47-D592-43F9-934A-2B04CD866B99}" destId="{0827E4D6-6F20-4DE8-9ABB-233059D4EC31}" srcOrd="0" destOrd="0" presId="urn:microsoft.com/office/officeart/2008/layout/VerticalCurvedList"/>
    <dgm:cxn modelId="{09854A96-96BF-49E5-B5AE-3E87C569340D}" type="presOf" srcId="{FFCD1C80-2C92-43B9-B349-F321787A0FE3}" destId="{C16F6E91-6159-4E20-A92C-A940EB37F14C}" srcOrd="0" destOrd="0" presId="urn:microsoft.com/office/officeart/2008/layout/VerticalCurvedList"/>
    <dgm:cxn modelId="{33BF2310-07C2-4392-9AE1-CD6CF0E16CA5}" srcId="{FFCD1C80-2C92-43B9-B349-F321787A0FE3}" destId="{50A482F0-821C-4CB6-8AE5-D0F291CA2216}" srcOrd="0" destOrd="0" parTransId="{6AB25E77-8D52-49B3-9BBA-531CEB9FA8F3}" sibTransId="{F6816138-53A1-4226-B4F2-DF2AF5E79484}"/>
    <dgm:cxn modelId="{F58062FA-3B2F-411D-93F3-2B2DC3EDFD08}" type="presOf" srcId="{19DAC5E5-FCB9-4AFA-B852-F604094BAE4F}" destId="{DE039D29-ADF1-4D16-89A3-B253B9D4F2A0}" srcOrd="0" destOrd="0" presId="urn:microsoft.com/office/officeart/2008/layout/VerticalCurvedList"/>
    <dgm:cxn modelId="{5BC667E8-ED34-459B-9CA0-4109AEB64771}" type="presOf" srcId="{A2A17DA5-ED72-465E-A9B1-90EA64119B60}" destId="{5D411FD3-7630-442D-94A4-B5ACBEB9B8C8}" srcOrd="0" destOrd="0" presId="urn:microsoft.com/office/officeart/2008/layout/VerticalCurvedList"/>
    <dgm:cxn modelId="{83E7334A-88D9-4C41-931F-A08F6B6A8580}" srcId="{FFCD1C80-2C92-43B9-B349-F321787A0FE3}" destId="{A2A17DA5-ED72-465E-A9B1-90EA64119B60}" srcOrd="1" destOrd="0" parTransId="{0B19B107-D648-4399-BCC3-42F61EAEB00F}" sibTransId="{17115989-4FA6-4781-AFEE-B93A2793B237}"/>
    <dgm:cxn modelId="{49AAE0C4-F35E-4131-A857-C016DD87FCC3}" type="presParOf" srcId="{C16F6E91-6159-4E20-A92C-A940EB37F14C}" destId="{45CDEF4C-5428-4C5B-9E39-6D2631C726EA}" srcOrd="0" destOrd="0" presId="urn:microsoft.com/office/officeart/2008/layout/VerticalCurvedList"/>
    <dgm:cxn modelId="{FD1415C1-D0CF-4DF5-B46B-F99F8868C025}" type="presParOf" srcId="{45CDEF4C-5428-4C5B-9E39-6D2631C726EA}" destId="{A7FD70AB-2619-4AEC-8009-206234A53FF0}" srcOrd="0" destOrd="0" presId="urn:microsoft.com/office/officeart/2008/layout/VerticalCurvedList"/>
    <dgm:cxn modelId="{4BD86A67-7998-4F12-AAEA-7DE7300EA66D}" type="presParOf" srcId="{A7FD70AB-2619-4AEC-8009-206234A53FF0}" destId="{0AD6A8E4-C67F-43CD-A709-B48CE1B19D79}" srcOrd="0" destOrd="0" presId="urn:microsoft.com/office/officeart/2008/layout/VerticalCurvedList"/>
    <dgm:cxn modelId="{DF3B7255-EB14-4139-A9CC-D7B669137CE8}" type="presParOf" srcId="{A7FD70AB-2619-4AEC-8009-206234A53FF0}" destId="{8A3501DC-9698-4F02-8109-673A8C11F551}" srcOrd="1" destOrd="0" presId="urn:microsoft.com/office/officeart/2008/layout/VerticalCurvedList"/>
    <dgm:cxn modelId="{573A4FC4-1C78-4770-83EA-76AF83BE7811}" type="presParOf" srcId="{A7FD70AB-2619-4AEC-8009-206234A53FF0}" destId="{2001486D-E69E-4BAF-A3BE-75EBFD400283}" srcOrd="2" destOrd="0" presId="urn:microsoft.com/office/officeart/2008/layout/VerticalCurvedList"/>
    <dgm:cxn modelId="{7706DB35-9D2E-4D84-9C91-205E55278B3A}" type="presParOf" srcId="{A7FD70AB-2619-4AEC-8009-206234A53FF0}" destId="{DD89997F-C368-4779-9521-CA3385E2B307}" srcOrd="3" destOrd="0" presId="urn:microsoft.com/office/officeart/2008/layout/VerticalCurvedList"/>
    <dgm:cxn modelId="{4B549966-E128-4E8D-A69D-9BC703229CAF}" type="presParOf" srcId="{45CDEF4C-5428-4C5B-9E39-6D2631C726EA}" destId="{768DAF83-CADF-4456-A059-D2DA148EB9AC}" srcOrd="1" destOrd="0" presId="urn:microsoft.com/office/officeart/2008/layout/VerticalCurvedList"/>
    <dgm:cxn modelId="{0520F57C-E9BE-45EA-8100-0E699F78E447}" type="presParOf" srcId="{45CDEF4C-5428-4C5B-9E39-6D2631C726EA}" destId="{6792C293-5657-437F-B000-DA6C2E98ECD5}" srcOrd="2" destOrd="0" presId="urn:microsoft.com/office/officeart/2008/layout/VerticalCurvedList"/>
    <dgm:cxn modelId="{6F9ADBA2-CD81-486F-9051-14455C358738}" type="presParOf" srcId="{6792C293-5657-437F-B000-DA6C2E98ECD5}" destId="{A2EC44EC-244F-4A78-A7F9-131115FDDB1F}" srcOrd="0" destOrd="0" presId="urn:microsoft.com/office/officeart/2008/layout/VerticalCurvedList"/>
    <dgm:cxn modelId="{306E8123-F755-4DA1-9EF9-A1EAF778889A}" type="presParOf" srcId="{45CDEF4C-5428-4C5B-9E39-6D2631C726EA}" destId="{5D411FD3-7630-442D-94A4-B5ACBEB9B8C8}" srcOrd="3" destOrd="0" presId="urn:microsoft.com/office/officeart/2008/layout/VerticalCurvedList"/>
    <dgm:cxn modelId="{94092A30-17AA-4F73-9D6C-30F47CE2ADB9}" type="presParOf" srcId="{45CDEF4C-5428-4C5B-9E39-6D2631C726EA}" destId="{39DE7DAF-9605-4BDF-A238-2A013437AFB1}" srcOrd="4" destOrd="0" presId="urn:microsoft.com/office/officeart/2008/layout/VerticalCurvedList"/>
    <dgm:cxn modelId="{F8A9A687-656A-4B94-B978-E9DB52D7C6C1}" type="presParOf" srcId="{39DE7DAF-9605-4BDF-A238-2A013437AFB1}" destId="{720D3229-DABE-4D44-AFE3-79D8EE536061}" srcOrd="0" destOrd="0" presId="urn:microsoft.com/office/officeart/2008/layout/VerticalCurvedList"/>
    <dgm:cxn modelId="{DC45790B-3B6F-47C3-B18F-37206239102D}" type="presParOf" srcId="{45CDEF4C-5428-4C5B-9E39-6D2631C726EA}" destId="{0827E4D6-6F20-4DE8-9ABB-233059D4EC31}" srcOrd="5" destOrd="0" presId="urn:microsoft.com/office/officeart/2008/layout/VerticalCurvedList"/>
    <dgm:cxn modelId="{D9BADD24-A492-4387-AF79-7CDA134F15FE}" type="presParOf" srcId="{45CDEF4C-5428-4C5B-9E39-6D2631C726EA}" destId="{F43E62C6-CF4B-4C6E-A873-473D8C065423}" srcOrd="6" destOrd="0" presId="urn:microsoft.com/office/officeart/2008/layout/VerticalCurvedList"/>
    <dgm:cxn modelId="{E44D3C46-E27A-4612-AFDB-8080322D5DA7}" type="presParOf" srcId="{F43E62C6-CF4B-4C6E-A873-473D8C065423}" destId="{5FC3EB2A-6000-49AF-A837-069AA9B0D559}" srcOrd="0" destOrd="0" presId="urn:microsoft.com/office/officeart/2008/layout/VerticalCurvedList"/>
    <dgm:cxn modelId="{4A50B8C4-6B15-4C0F-BBEF-824074AE4A44}" type="presParOf" srcId="{45CDEF4C-5428-4C5B-9E39-6D2631C726EA}" destId="{DE039D29-ADF1-4D16-89A3-B253B9D4F2A0}" srcOrd="7" destOrd="0" presId="urn:microsoft.com/office/officeart/2008/layout/VerticalCurvedList"/>
    <dgm:cxn modelId="{23F5670A-6E26-4B34-B57A-278C4303E5B1}" type="presParOf" srcId="{45CDEF4C-5428-4C5B-9E39-6D2631C726EA}" destId="{6448726B-F1C0-46B9-8117-69B733BFAD5C}" srcOrd="8" destOrd="0" presId="urn:microsoft.com/office/officeart/2008/layout/VerticalCurvedList"/>
    <dgm:cxn modelId="{E401EA72-E509-4DC1-971B-648292A11914}" type="presParOf" srcId="{6448726B-F1C0-46B9-8117-69B733BFAD5C}" destId="{05831979-E5C9-431A-9545-147B2FF42B9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D1C80-2C92-43B9-B349-F321787A0FE3}"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x-none"/>
        </a:p>
      </dgm:t>
    </dgm:pt>
    <dgm:pt modelId="{B8139BF7-D6D1-4F52-BB00-DD2AB8D9A159}">
      <dgm:prSet phldrT="[Text]" custT="1"/>
      <dgm:spPr/>
      <dgm:t>
        <a:bodyPr/>
        <a:lstStyle/>
        <a:p>
          <a:pPr algn="just"/>
          <a:r>
            <a:rPr lang="en-US" sz="2800" b="1" i="1" dirty="0" err="1">
              <a:latin typeface="Times New Roman" pitchFamily="18" charset="0"/>
              <a:cs typeface="Times New Roman" pitchFamily="18" charset="0"/>
            </a:rPr>
            <a:t>Dạy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tuyến</a:t>
          </a:r>
          <a:r>
            <a:rPr lang="en-US" sz="2800" b="1" i="1" dirty="0">
              <a:latin typeface="Times New Roman" pitchFamily="18" charset="0"/>
              <a:cs typeface="Times New Roman" pitchFamily="18" charset="0"/>
            </a:rPr>
            <a:t> </a:t>
          </a:r>
          <a:endParaRPr lang="x-none" sz="2800" b="1" i="1" dirty="0">
            <a:latin typeface="Times New Roman" panose="02020603050405020304" pitchFamily="18" charset="0"/>
            <a:cs typeface="Times New Roman" panose="02020603050405020304" pitchFamily="18" charset="0"/>
          </a:endParaRPr>
        </a:p>
      </dgm:t>
    </dgm:pt>
    <dgm:pt modelId="{8A0F6B3D-0B86-4509-97DB-3E0F68A1523E}" type="parTrans" cxnId="{B806414E-B6E9-4805-8A63-084CE715B385}">
      <dgm:prSet/>
      <dgm:spPr/>
      <dgm:t>
        <a:bodyPr/>
        <a:lstStyle/>
        <a:p>
          <a:endParaRPr lang="en-US" sz="2800"/>
        </a:p>
      </dgm:t>
    </dgm:pt>
    <dgm:pt modelId="{9BBDCBB3-B772-45EB-8327-7C313822C3C2}" type="sibTrans" cxnId="{B806414E-B6E9-4805-8A63-084CE715B385}">
      <dgm:prSet/>
      <dgm:spPr/>
      <dgm:t>
        <a:bodyPr/>
        <a:lstStyle/>
        <a:p>
          <a:endParaRPr lang="en-US" sz="2800"/>
        </a:p>
      </dgm:t>
    </dgm:pt>
    <dgm:pt modelId="{89CCC363-EFD6-4699-BE8A-D8FB64BA1287}">
      <dgm:prSet phldrT="[Text]" custT="1"/>
      <dgm:spPr/>
      <dgm:t>
        <a:bodyPr/>
        <a:lstStyle/>
        <a:p>
          <a:r>
            <a:rPr lang="en-US" sz="2800" b="1" i="1" dirty="0" err="1">
              <a:latin typeface="Times New Roman" pitchFamily="18" charset="0"/>
              <a:cs typeface="Times New Roman" pitchFamily="18" charset="0"/>
            </a:rPr>
            <a:t>Xây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dựng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video clip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tập</a:t>
          </a:r>
          <a:r>
            <a:rPr lang="en-US" sz="2800" b="1" i="1" dirty="0" smtClean="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dgm:t>
    </dgm:pt>
    <dgm:pt modelId="{BAF25308-04CD-441E-9ACF-F16698C61287}" type="parTrans" cxnId="{632325EF-BAF0-4A22-8E43-2A53C7D7029E}">
      <dgm:prSet/>
      <dgm:spPr/>
      <dgm:t>
        <a:bodyPr/>
        <a:lstStyle/>
        <a:p>
          <a:endParaRPr lang="en-US" sz="2800"/>
        </a:p>
      </dgm:t>
    </dgm:pt>
    <dgm:pt modelId="{B7A77960-FECC-4EAA-9376-FE23E5E3D63E}" type="sibTrans" cxnId="{632325EF-BAF0-4A22-8E43-2A53C7D7029E}">
      <dgm:prSet/>
      <dgm:spPr/>
      <dgm:t>
        <a:bodyPr/>
        <a:lstStyle/>
        <a:p>
          <a:endParaRPr lang="en-US" sz="2800"/>
        </a:p>
      </dgm:t>
    </dgm:pt>
    <dgm:pt modelId="{7559FDF6-50A5-4088-A77E-AFD2E4A0F83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i="1" dirty="0" err="1">
              <a:latin typeface="Times New Roman" pitchFamily="18" charset="0"/>
              <a:cs typeface="Times New Roman" pitchFamily="18" charset="0"/>
            </a:rPr>
            <a:t>Sử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các tin </a:t>
          </a:r>
          <a:r>
            <a:rPr lang="en-US" sz="2800" b="1" i="1" dirty="0" err="1">
              <a:latin typeface="Times New Roman" pitchFamily="18" charset="0"/>
              <a:cs typeface="Times New Roman" pitchFamily="18" charset="0"/>
            </a:rPr>
            <a:t>nhắn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OTT (Skype, Facebook, </a:t>
          </a:r>
          <a:r>
            <a:rPr lang="en-US" sz="2800" b="1" i="1" dirty="0" err="1">
              <a:latin typeface="Times New Roman" panose="02020603050405020304" pitchFamily="18" charset="0"/>
              <a:cs typeface="Times New Roman" panose="02020603050405020304" pitchFamily="18" charset="0"/>
            </a:rPr>
            <a:t>Zalo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Viber,Messenger</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tử</a:t>
          </a:r>
          <a:r>
            <a:rPr lang="en-US" sz="2800" b="1" i="1" dirty="0">
              <a:latin typeface="Times New Roman" panose="02020603050405020304" pitchFamily="18" charset="0"/>
              <a:cs typeface="Times New Roman" panose="02020603050405020304" pitchFamily="18" charset="0"/>
            </a:rPr>
            <a:t>, các </a:t>
          </a:r>
          <a:r>
            <a:rPr lang="en-US" sz="2800" b="1" i="1" dirty="0" err="1">
              <a:latin typeface="Times New Roman" panose="02020603050405020304" pitchFamily="18" charset="0"/>
              <a:cs typeface="Times New Roman" panose="02020603050405020304" pitchFamily="18" charset="0"/>
            </a:rPr>
            <a:t>phương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khác</a:t>
          </a:r>
          <a:r>
            <a:rPr lang="en-US" sz="2800" b="1" i="1" dirty="0">
              <a:latin typeface="Times New Roman" panose="02020603050405020304" pitchFamily="18" charset="0"/>
              <a:cs typeface="Times New Roman" panose="02020603050405020304" pitchFamily="18" charset="0"/>
            </a:rPr>
            <a:t>...</a:t>
          </a:r>
        </a:p>
      </dgm:t>
    </dgm:pt>
    <dgm:pt modelId="{12C046A2-7CA9-4924-91D0-264E7C201EDC}" type="parTrans" cxnId="{241ADF7D-86CF-4E0F-928E-1880C0FD0C8D}">
      <dgm:prSet/>
      <dgm:spPr/>
      <dgm:t>
        <a:bodyPr/>
        <a:lstStyle/>
        <a:p>
          <a:endParaRPr lang="en-US" sz="2800"/>
        </a:p>
      </dgm:t>
    </dgm:pt>
    <dgm:pt modelId="{52E5F177-53F0-4F00-80EA-744BFE27A226}" type="sibTrans" cxnId="{241ADF7D-86CF-4E0F-928E-1880C0FD0C8D}">
      <dgm:prSet/>
      <dgm:spPr/>
      <dgm:t>
        <a:bodyPr/>
        <a:lstStyle/>
        <a:p>
          <a:endParaRPr lang="en-US" sz="2800"/>
        </a:p>
      </dgm:t>
    </dgm:pt>
    <dgm:pt modelId="{0CAECCFD-F59C-496A-A1F3-C1DC0B839B67}">
      <dgm:prSet phldrT="[Text]" custT="1"/>
      <dgm:spPr/>
      <dgm:t>
        <a:bodyPr/>
        <a:lstStyle/>
        <a:p>
          <a:r>
            <a:rPr lang="en-US" sz="2800" b="1" i="1" dirty="0" err="1">
              <a:solidFill>
                <a:srgbClr val="FF0000"/>
              </a:solidFill>
              <a:latin typeface="Times New Roman" panose="02020603050405020304" pitchFamily="18" charset="0"/>
              <a:cs typeface="Times New Roman" panose="02020603050405020304" pitchFamily="18" charset="0"/>
            </a:rPr>
            <a:t>Giải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phù</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hợp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để</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giúp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cho</a:t>
          </a:r>
          <a:r>
            <a:rPr lang="en-US" sz="2800" b="1" i="1" dirty="0">
              <a:solidFill>
                <a:srgbClr val="FF0000"/>
              </a:solidFill>
              <a:latin typeface="Times New Roman" panose="02020603050405020304" pitchFamily="18" charset="0"/>
              <a:cs typeface="Times New Roman" panose="02020603050405020304" pitchFamily="18" charset="0"/>
            </a:rPr>
            <a:t> các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mặt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tại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vẫn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b="1" i="1" dirty="0">
            <a:latin typeface="Times New Roman" pitchFamily="18" charset="0"/>
            <a:cs typeface="Times New Roman" pitchFamily="18" charset="0"/>
          </a:endParaRPr>
        </a:p>
      </dgm:t>
    </dgm:pt>
    <dgm:pt modelId="{BDB45441-46E9-45A8-9CA1-4143E7CDC164}" type="parTrans" cxnId="{71E83C73-506A-4666-A639-C07C20B6E102}">
      <dgm:prSet/>
      <dgm:spPr/>
      <dgm:t>
        <a:bodyPr/>
        <a:lstStyle/>
        <a:p>
          <a:endParaRPr lang="en-US" sz="2800"/>
        </a:p>
      </dgm:t>
    </dgm:pt>
    <dgm:pt modelId="{E925D39A-D168-4B7F-AE8B-BDEE803AC7F2}" type="sibTrans" cxnId="{71E83C73-506A-4666-A639-C07C20B6E102}">
      <dgm:prSet/>
      <dgm:spPr/>
      <dgm:t>
        <a:bodyPr/>
        <a:lstStyle/>
        <a:p>
          <a:endParaRPr lang="en-US" sz="2800"/>
        </a:p>
      </dgm:t>
    </dgm:pt>
    <dgm:pt modelId="{47004925-572A-4D06-9516-D471DF54D8FA}">
      <dgm:prSet phldrT="[Text]" custT="1"/>
      <dgm:spPr/>
      <dgm:t>
        <a:bodyPr/>
        <a:lstStyle/>
        <a:p>
          <a:r>
            <a:rPr lang="en-US" sz="2800" b="1" i="1" dirty="0">
              <a:latin typeface="Times New Roman" pitchFamily="18" charset="0"/>
              <a:cs typeface="Times New Roman" pitchFamily="18" charset="0"/>
            </a:rPr>
            <a:t>In </a:t>
          </a:r>
          <a:r>
            <a:rPr lang="en-US" sz="2800" b="1" i="1" dirty="0" err="1">
              <a:latin typeface="Times New Roman" pitchFamily="18" charset="0"/>
              <a:cs typeface="Times New Roman" pitchFamily="18" charset="0"/>
            </a:rPr>
            <a:t>sao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giấy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gửi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cho</a:t>
          </a:r>
          <a:r>
            <a:rPr lang="en-US" sz="2800" b="1" i="1" dirty="0">
              <a:latin typeface="Times New Roman" pitchFamily="18" charset="0"/>
              <a:cs typeface="Times New Roman" pitchFamily="18" charset="0"/>
            </a:rPr>
            <a:t> cha </a:t>
          </a:r>
          <a:r>
            <a:rPr lang="en-US" sz="2800" b="1" i="1" dirty="0" err="1">
              <a:latin typeface="Times New Roman" pitchFamily="18" charset="0"/>
              <a:cs typeface="Times New Roman" pitchFamily="18" charset="0"/>
            </a:rPr>
            <a:t>mẹ</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endParaRPr lang="en-US" sz="2800" b="1" i="1" dirty="0">
            <a:latin typeface="Times New Roman" pitchFamily="18" charset="0"/>
            <a:cs typeface="Times New Roman" pitchFamily="18" charset="0"/>
          </a:endParaRPr>
        </a:p>
      </dgm:t>
    </dgm:pt>
    <dgm:pt modelId="{4EF59066-AE2B-4E36-9949-2DD1DB86C4BD}" type="sibTrans" cxnId="{075BBEC1-61BF-4A2F-98AD-B3A0FA09C411}">
      <dgm:prSet/>
      <dgm:spPr/>
      <dgm:t>
        <a:bodyPr/>
        <a:lstStyle/>
        <a:p>
          <a:endParaRPr lang="en-US" sz="2800"/>
        </a:p>
      </dgm:t>
    </dgm:pt>
    <dgm:pt modelId="{F8A362A7-EB42-448D-8358-6F56E866E5D3}" type="parTrans" cxnId="{075BBEC1-61BF-4A2F-98AD-B3A0FA09C411}">
      <dgm:prSet/>
      <dgm:spPr/>
      <dgm:t>
        <a:bodyPr/>
        <a:lstStyle/>
        <a:p>
          <a:endParaRPr lang="en-US" sz="2800"/>
        </a:p>
      </dgm:t>
    </dgm:pt>
    <dgm:pt modelId="{C16F6E91-6159-4E20-A92C-A940EB37F14C}" type="pres">
      <dgm:prSet presAssocID="{FFCD1C80-2C92-43B9-B349-F321787A0FE3}" presName="Name0" presStyleCnt="0">
        <dgm:presLayoutVars>
          <dgm:chMax val="7"/>
          <dgm:chPref val="7"/>
          <dgm:dir/>
        </dgm:presLayoutVars>
      </dgm:prSet>
      <dgm:spPr/>
      <dgm:t>
        <a:bodyPr/>
        <a:lstStyle/>
        <a:p>
          <a:endParaRPr lang="en-US"/>
        </a:p>
      </dgm:t>
    </dgm:pt>
    <dgm:pt modelId="{45CDEF4C-5428-4C5B-9E39-6D2631C726EA}" type="pres">
      <dgm:prSet presAssocID="{FFCD1C80-2C92-43B9-B349-F321787A0FE3}" presName="Name1" presStyleCnt="0"/>
      <dgm:spPr/>
    </dgm:pt>
    <dgm:pt modelId="{A7FD70AB-2619-4AEC-8009-206234A53FF0}" type="pres">
      <dgm:prSet presAssocID="{FFCD1C80-2C92-43B9-B349-F321787A0FE3}" presName="cycle" presStyleCnt="0"/>
      <dgm:spPr/>
    </dgm:pt>
    <dgm:pt modelId="{0AD6A8E4-C67F-43CD-A709-B48CE1B19D79}" type="pres">
      <dgm:prSet presAssocID="{FFCD1C80-2C92-43B9-B349-F321787A0FE3}" presName="srcNode" presStyleLbl="node1" presStyleIdx="0" presStyleCnt="5"/>
      <dgm:spPr/>
    </dgm:pt>
    <dgm:pt modelId="{8A3501DC-9698-4F02-8109-673A8C11F551}" type="pres">
      <dgm:prSet presAssocID="{FFCD1C80-2C92-43B9-B349-F321787A0FE3}" presName="conn" presStyleLbl="parChTrans1D2" presStyleIdx="0" presStyleCnt="1"/>
      <dgm:spPr/>
      <dgm:t>
        <a:bodyPr/>
        <a:lstStyle/>
        <a:p>
          <a:endParaRPr lang="en-US"/>
        </a:p>
      </dgm:t>
    </dgm:pt>
    <dgm:pt modelId="{2001486D-E69E-4BAF-A3BE-75EBFD400283}" type="pres">
      <dgm:prSet presAssocID="{FFCD1C80-2C92-43B9-B349-F321787A0FE3}" presName="extraNode" presStyleLbl="node1" presStyleIdx="0" presStyleCnt="5"/>
      <dgm:spPr/>
    </dgm:pt>
    <dgm:pt modelId="{DD89997F-C368-4779-9521-CA3385E2B307}" type="pres">
      <dgm:prSet presAssocID="{FFCD1C80-2C92-43B9-B349-F321787A0FE3}" presName="dstNode" presStyleLbl="node1" presStyleIdx="0" presStyleCnt="5"/>
      <dgm:spPr/>
    </dgm:pt>
    <dgm:pt modelId="{7C9DD876-F2D9-4309-A478-D3B44B780CE0}" type="pres">
      <dgm:prSet presAssocID="{B8139BF7-D6D1-4F52-BB00-DD2AB8D9A159}" presName="text_1" presStyleLbl="node1" presStyleIdx="0" presStyleCnt="5">
        <dgm:presLayoutVars>
          <dgm:bulletEnabled val="1"/>
        </dgm:presLayoutVars>
      </dgm:prSet>
      <dgm:spPr/>
      <dgm:t>
        <a:bodyPr/>
        <a:lstStyle/>
        <a:p>
          <a:endParaRPr lang="en-US"/>
        </a:p>
      </dgm:t>
    </dgm:pt>
    <dgm:pt modelId="{83E8433C-3FC7-448B-84A1-A77FFA05E834}" type="pres">
      <dgm:prSet presAssocID="{B8139BF7-D6D1-4F52-BB00-DD2AB8D9A159}" presName="accent_1" presStyleCnt="0"/>
      <dgm:spPr/>
    </dgm:pt>
    <dgm:pt modelId="{5DBD4990-1E2B-44B6-A535-764CDC67B452}" type="pres">
      <dgm:prSet presAssocID="{B8139BF7-D6D1-4F52-BB00-DD2AB8D9A159}" presName="accentRepeatNode" presStyleLbl="solidFgAcc1" presStyleIdx="0" presStyleCnt="5"/>
      <dgm:spPr/>
    </dgm:pt>
    <dgm:pt modelId="{861947CD-C47C-4179-8A38-8F949490A279}" type="pres">
      <dgm:prSet presAssocID="{89CCC363-EFD6-4699-BE8A-D8FB64BA1287}" presName="text_2" presStyleLbl="node1" presStyleIdx="1" presStyleCnt="5">
        <dgm:presLayoutVars>
          <dgm:bulletEnabled val="1"/>
        </dgm:presLayoutVars>
      </dgm:prSet>
      <dgm:spPr/>
      <dgm:t>
        <a:bodyPr/>
        <a:lstStyle/>
        <a:p>
          <a:endParaRPr lang="en-US"/>
        </a:p>
      </dgm:t>
    </dgm:pt>
    <dgm:pt modelId="{97BFC032-E3C9-4CC1-A001-B77D734BBB4C}" type="pres">
      <dgm:prSet presAssocID="{89CCC363-EFD6-4699-BE8A-D8FB64BA1287}" presName="accent_2" presStyleCnt="0"/>
      <dgm:spPr/>
    </dgm:pt>
    <dgm:pt modelId="{8C581934-5FF1-4B5E-9EDD-747705E6C18D}" type="pres">
      <dgm:prSet presAssocID="{89CCC363-EFD6-4699-BE8A-D8FB64BA1287}" presName="accentRepeatNode" presStyleLbl="solidFgAcc1" presStyleIdx="1" presStyleCnt="5"/>
      <dgm:spPr/>
    </dgm:pt>
    <dgm:pt modelId="{4BB122F9-0CE7-4289-A9D4-60954CFFBF20}" type="pres">
      <dgm:prSet presAssocID="{7559FDF6-50A5-4088-A77E-AFD2E4A0F836}" presName="text_3" presStyleLbl="node1" presStyleIdx="2" presStyleCnt="5" custScaleY="129623">
        <dgm:presLayoutVars>
          <dgm:bulletEnabled val="1"/>
        </dgm:presLayoutVars>
      </dgm:prSet>
      <dgm:spPr/>
      <dgm:t>
        <a:bodyPr/>
        <a:lstStyle/>
        <a:p>
          <a:endParaRPr lang="en-US"/>
        </a:p>
      </dgm:t>
    </dgm:pt>
    <dgm:pt modelId="{18200936-263C-4F0E-8015-05E49A942BC0}" type="pres">
      <dgm:prSet presAssocID="{7559FDF6-50A5-4088-A77E-AFD2E4A0F836}" presName="accent_3" presStyleCnt="0"/>
      <dgm:spPr/>
    </dgm:pt>
    <dgm:pt modelId="{5D555508-083F-4CEB-AC6A-68EEBB596D54}" type="pres">
      <dgm:prSet presAssocID="{7559FDF6-50A5-4088-A77E-AFD2E4A0F836}" presName="accentRepeatNode" presStyleLbl="solidFgAcc1" presStyleIdx="2" presStyleCnt="5"/>
      <dgm:spPr/>
    </dgm:pt>
    <dgm:pt modelId="{2FB0523D-1676-4EC3-9AAD-F73DFA88C9B9}" type="pres">
      <dgm:prSet presAssocID="{47004925-572A-4D06-9516-D471DF54D8FA}" presName="text_4" presStyleLbl="node1" presStyleIdx="3" presStyleCnt="5">
        <dgm:presLayoutVars>
          <dgm:bulletEnabled val="1"/>
        </dgm:presLayoutVars>
      </dgm:prSet>
      <dgm:spPr/>
      <dgm:t>
        <a:bodyPr/>
        <a:lstStyle/>
        <a:p>
          <a:endParaRPr lang="en-US"/>
        </a:p>
      </dgm:t>
    </dgm:pt>
    <dgm:pt modelId="{15ED3A3F-2ADA-4C30-A81B-4A3719AB2C2A}" type="pres">
      <dgm:prSet presAssocID="{47004925-572A-4D06-9516-D471DF54D8FA}" presName="accent_4" presStyleCnt="0"/>
      <dgm:spPr/>
    </dgm:pt>
    <dgm:pt modelId="{7596190A-EFD4-4059-95FD-619B772809C5}" type="pres">
      <dgm:prSet presAssocID="{47004925-572A-4D06-9516-D471DF54D8FA}" presName="accentRepeatNode" presStyleLbl="solidFgAcc1" presStyleIdx="3" presStyleCnt="5"/>
      <dgm:spPr/>
    </dgm:pt>
    <dgm:pt modelId="{07D6D155-123D-493B-9CAA-85BDC4D2654B}" type="pres">
      <dgm:prSet presAssocID="{0CAECCFD-F59C-496A-A1F3-C1DC0B839B67}" presName="text_5" presStyleLbl="node1" presStyleIdx="4" presStyleCnt="5" custScaleY="143989">
        <dgm:presLayoutVars>
          <dgm:bulletEnabled val="1"/>
        </dgm:presLayoutVars>
      </dgm:prSet>
      <dgm:spPr/>
      <dgm:t>
        <a:bodyPr/>
        <a:lstStyle/>
        <a:p>
          <a:endParaRPr lang="en-US"/>
        </a:p>
      </dgm:t>
    </dgm:pt>
    <dgm:pt modelId="{7A220187-D44A-49F6-8687-867500AEBE30}" type="pres">
      <dgm:prSet presAssocID="{0CAECCFD-F59C-496A-A1F3-C1DC0B839B67}" presName="accent_5" presStyleCnt="0"/>
      <dgm:spPr/>
    </dgm:pt>
    <dgm:pt modelId="{C35C6954-549C-4539-BE2C-DDF174905265}" type="pres">
      <dgm:prSet presAssocID="{0CAECCFD-F59C-496A-A1F3-C1DC0B839B67}" presName="accentRepeatNode" presStyleLbl="solidFgAcc1" presStyleIdx="4" presStyleCnt="5"/>
      <dgm:spPr/>
    </dgm:pt>
  </dgm:ptLst>
  <dgm:cxnLst>
    <dgm:cxn modelId="{D128ACB4-288A-4250-B265-F6E2D2E02453}" type="presOf" srcId="{7559FDF6-50A5-4088-A77E-AFD2E4A0F836}" destId="{4BB122F9-0CE7-4289-A9D4-60954CFFBF20}" srcOrd="0" destOrd="0" presId="urn:microsoft.com/office/officeart/2008/layout/VerticalCurvedList"/>
    <dgm:cxn modelId="{1376F020-6B8F-4A5F-8DEB-49CDEEEE9CB1}" type="presOf" srcId="{FFCD1C80-2C92-43B9-B349-F321787A0FE3}" destId="{C16F6E91-6159-4E20-A92C-A940EB37F14C}" srcOrd="0" destOrd="0" presId="urn:microsoft.com/office/officeart/2008/layout/VerticalCurvedList"/>
    <dgm:cxn modelId="{6E763CE5-0BE1-4B7F-952E-DF0985A3E17A}" type="presOf" srcId="{89CCC363-EFD6-4699-BE8A-D8FB64BA1287}" destId="{861947CD-C47C-4179-8A38-8F949490A279}" srcOrd="0" destOrd="0" presId="urn:microsoft.com/office/officeart/2008/layout/VerticalCurvedList"/>
    <dgm:cxn modelId="{B806414E-B6E9-4805-8A63-084CE715B385}" srcId="{FFCD1C80-2C92-43B9-B349-F321787A0FE3}" destId="{B8139BF7-D6D1-4F52-BB00-DD2AB8D9A159}" srcOrd="0" destOrd="0" parTransId="{8A0F6B3D-0B86-4509-97DB-3E0F68A1523E}" sibTransId="{9BBDCBB3-B772-45EB-8327-7C313822C3C2}"/>
    <dgm:cxn modelId="{241ADF7D-86CF-4E0F-928E-1880C0FD0C8D}" srcId="{FFCD1C80-2C92-43B9-B349-F321787A0FE3}" destId="{7559FDF6-50A5-4088-A77E-AFD2E4A0F836}" srcOrd="2" destOrd="0" parTransId="{12C046A2-7CA9-4924-91D0-264E7C201EDC}" sibTransId="{52E5F177-53F0-4F00-80EA-744BFE27A226}"/>
    <dgm:cxn modelId="{EB962272-E719-4C51-A6A9-3FCFDF3D7FBA}" type="presOf" srcId="{B8139BF7-D6D1-4F52-BB00-DD2AB8D9A159}" destId="{7C9DD876-F2D9-4309-A478-D3B44B780CE0}" srcOrd="0" destOrd="0" presId="urn:microsoft.com/office/officeart/2008/layout/VerticalCurvedList"/>
    <dgm:cxn modelId="{71E83C73-506A-4666-A639-C07C20B6E102}" srcId="{FFCD1C80-2C92-43B9-B349-F321787A0FE3}" destId="{0CAECCFD-F59C-496A-A1F3-C1DC0B839B67}" srcOrd="4" destOrd="0" parTransId="{BDB45441-46E9-45A8-9CA1-4143E7CDC164}" sibTransId="{E925D39A-D168-4B7F-AE8B-BDEE803AC7F2}"/>
    <dgm:cxn modelId="{632325EF-BAF0-4A22-8E43-2A53C7D7029E}" srcId="{FFCD1C80-2C92-43B9-B349-F321787A0FE3}" destId="{89CCC363-EFD6-4699-BE8A-D8FB64BA1287}" srcOrd="1" destOrd="0" parTransId="{BAF25308-04CD-441E-9ACF-F16698C61287}" sibTransId="{B7A77960-FECC-4EAA-9376-FE23E5E3D63E}"/>
    <dgm:cxn modelId="{128152A6-2547-4C12-8F43-F4AA406F3765}" type="presOf" srcId="{47004925-572A-4D06-9516-D471DF54D8FA}" destId="{2FB0523D-1676-4EC3-9AAD-F73DFA88C9B9}" srcOrd="0" destOrd="0" presId="urn:microsoft.com/office/officeart/2008/layout/VerticalCurvedList"/>
    <dgm:cxn modelId="{5286D033-4576-403B-B515-D25C52BC2EB6}" type="presOf" srcId="{9BBDCBB3-B772-45EB-8327-7C313822C3C2}" destId="{8A3501DC-9698-4F02-8109-673A8C11F551}" srcOrd="0" destOrd="0" presId="urn:microsoft.com/office/officeart/2008/layout/VerticalCurvedList"/>
    <dgm:cxn modelId="{075BBEC1-61BF-4A2F-98AD-B3A0FA09C411}" srcId="{FFCD1C80-2C92-43B9-B349-F321787A0FE3}" destId="{47004925-572A-4D06-9516-D471DF54D8FA}" srcOrd="3" destOrd="0" parTransId="{F8A362A7-EB42-448D-8358-6F56E866E5D3}" sibTransId="{4EF59066-AE2B-4E36-9949-2DD1DB86C4BD}"/>
    <dgm:cxn modelId="{1B758028-76F6-4684-BB54-299D5B9BC777}" type="presOf" srcId="{0CAECCFD-F59C-496A-A1F3-C1DC0B839B67}" destId="{07D6D155-123D-493B-9CAA-85BDC4D2654B}" srcOrd="0" destOrd="0" presId="urn:microsoft.com/office/officeart/2008/layout/VerticalCurvedList"/>
    <dgm:cxn modelId="{3109821B-7038-4037-901E-3D42EEF5E5F8}" type="presParOf" srcId="{C16F6E91-6159-4E20-A92C-A940EB37F14C}" destId="{45CDEF4C-5428-4C5B-9E39-6D2631C726EA}" srcOrd="0" destOrd="0" presId="urn:microsoft.com/office/officeart/2008/layout/VerticalCurvedList"/>
    <dgm:cxn modelId="{BEA1FD24-6D3B-4A55-B50F-50B5A40FC761}" type="presParOf" srcId="{45CDEF4C-5428-4C5B-9E39-6D2631C726EA}" destId="{A7FD70AB-2619-4AEC-8009-206234A53FF0}" srcOrd="0" destOrd="0" presId="urn:microsoft.com/office/officeart/2008/layout/VerticalCurvedList"/>
    <dgm:cxn modelId="{85586294-2A8C-429E-8751-2BE5B57CE1F3}" type="presParOf" srcId="{A7FD70AB-2619-4AEC-8009-206234A53FF0}" destId="{0AD6A8E4-C67F-43CD-A709-B48CE1B19D79}" srcOrd="0" destOrd="0" presId="urn:microsoft.com/office/officeart/2008/layout/VerticalCurvedList"/>
    <dgm:cxn modelId="{B3D640CA-EA4E-4EB8-B276-A173D35755B2}" type="presParOf" srcId="{A7FD70AB-2619-4AEC-8009-206234A53FF0}" destId="{8A3501DC-9698-4F02-8109-673A8C11F551}" srcOrd="1" destOrd="0" presId="urn:microsoft.com/office/officeart/2008/layout/VerticalCurvedList"/>
    <dgm:cxn modelId="{BD270601-1C9B-44A3-B389-248049E9189F}" type="presParOf" srcId="{A7FD70AB-2619-4AEC-8009-206234A53FF0}" destId="{2001486D-E69E-4BAF-A3BE-75EBFD400283}" srcOrd="2" destOrd="0" presId="urn:microsoft.com/office/officeart/2008/layout/VerticalCurvedList"/>
    <dgm:cxn modelId="{A5268860-5AC1-4274-AE5D-59C89ACF60E7}" type="presParOf" srcId="{A7FD70AB-2619-4AEC-8009-206234A53FF0}" destId="{DD89997F-C368-4779-9521-CA3385E2B307}" srcOrd="3" destOrd="0" presId="urn:microsoft.com/office/officeart/2008/layout/VerticalCurvedList"/>
    <dgm:cxn modelId="{210D54EE-0089-4C6D-B9C0-44A2C52556E6}" type="presParOf" srcId="{45CDEF4C-5428-4C5B-9E39-6D2631C726EA}" destId="{7C9DD876-F2D9-4309-A478-D3B44B780CE0}" srcOrd="1" destOrd="0" presId="urn:microsoft.com/office/officeart/2008/layout/VerticalCurvedList"/>
    <dgm:cxn modelId="{4A191A8F-FE1A-4863-BB8E-20ACA37A77BC}" type="presParOf" srcId="{45CDEF4C-5428-4C5B-9E39-6D2631C726EA}" destId="{83E8433C-3FC7-448B-84A1-A77FFA05E834}" srcOrd="2" destOrd="0" presId="urn:microsoft.com/office/officeart/2008/layout/VerticalCurvedList"/>
    <dgm:cxn modelId="{5073A2FD-0763-43D5-BD5F-8DD01A0944D1}" type="presParOf" srcId="{83E8433C-3FC7-448B-84A1-A77FFA05E834}" destId="{5DBD4990-1E2B-44B6-A535-764CDC67B452}" srcOrd="0" destOrd="0" presId="urn:microsoft.com/office/officeart/2008/layout/VerticalCurvedList"/>
    <dgm:cxn modelId="{B0C6D247-F4F6-46E5-9EBE-10400A308F27}" type="presParOf" srcId="{45CDEF4C-5428-4C5B-9E39-6D2631C726EA}" destId="{861947CD-C47C-4179-8A38-8F949490A279}" srcOrd="3" destOrd="0" presId="urn:microsoft.com/office/officeart/2008/layout/VerticalCurvedList"/>
    <dgm:cxn modelId="{611E7EC7-C3E2-425F-80F4-8151B7A5663E}" type="presParOf" srcId="{45CDEF4C-5428-4C5B-9E39-6D2631C726EA}" destId="{97BFC032-E3C9-4CC1-A001-B77D734BBB4C}" srcOrd="4" destOrd="0" presId="urn:microsoft.com/office/officeart/2008/layout/VerticalCurvedList"/>
    <dgm:cxn modelId="{968B3259-9A7D-449B-A028-4E3DE524EC6B}" type="presParOf" srcId="{97BFC032-E3C9-4CC1-A001-B77D734BBB4C}" destId="{8C581934-5FF1-4B5E-9EDD-747705E6C18D}" srcOrd="0" destOrd="0" presId="urn:microsoft.com/office/officeart/2008/layout/VerticalCurvedList"/>
    <dgm:cxn modelId="{57B3ED4C-A6BA-494F-B9DF-4F50C9FB5262}" type="presParOf" srcId="{45CDEF4C-5428-4C5B-9E39-6D2631C726EA}" destId="{4BB122F9-0CE7-4289-A9D4-60954CFFBF20}" srcOrd="5" destOrd="0" presId="urn:microsoft.com/office/officeart/2008/layout/VerticalCurvedList"/>
    <dgm:cxn modelId="{216757B6-7913-4DD8-96F5-53BF1DE46315}" type="presParOf" srcId="{45CDEF4C-5428-4C5B-9E39-6D2631C726EA}" destId="{18200936-263C-4F0E-8015-05E49A942BC0}" srcOrd="6" destOrd="0" presId="urn:microsoft.com/office/officeart/2008/layout/VerticalCurvedList"/>
    <dgm:cxn modelId="{ECD537A3-9B4E-48EC-A986-D01A5C2C0EB9}" type="presParOf" srcId="{18200936-263C-4F0E-8015-05E49A942BC0}" destId="{5D555508-083F-4CEB-AC6A-68EEBB596D54}" srcOrd="0" destOrd="0" presId="urn:microsoft.com/office/officeart/2008/layout/VerticalCurvedList"/>
    <dgm:cxn modelId="{4CBFD08B-6EC5-46B6-9588-E9E5EB0A8D5D}" type="presParOf" srcId="{45CDEF4C-5428-4C5B-9E39-6D2631C726EA}" destId="{2FB0523D-1676-4EC3-9AAD-F73DFA88C9B9}" srcOrd="7" destOrd="0" presId="urn:microsoft.com/office/officeart/2008/layout/VerticalCurvedList"/>
    <dgm:cxn modelId="{C691E5AD-F479-48E7-813C-4FB03D6F8802}" type="presParOf" srcId="{45CDEF4C-5428-4C5B-9E39-6D2631C726EA}" destId="{15ED3A3F-2ADA-4C30-A81B-4A3719AB2C2A}" srcOrd="8" destOrd="0" presId="urn:microsoft.com/office/officeart/2008/layout/VerticalCurvedList"/>
    <dgm:cxn modelId="{CFD0198D-715E-45EF-8C88-A3252232403F}" type="presParOf" srcId="{15ED3A3F-2ADA-4C30-A81B-4A3719AB2C2A}" destId="{7596190A-EFD4-4059-95FD-619B772809C5}" srcOrd="0" destOrd="0" presId="urn:microsoft.com/office/officeart/2008/layout/VerticalCurvedList"/>
    <dgm:cxn modelId="{650CBC0C-EE79-45A7-803B-0295058AE8A8}" type="presParOf" srcId="{45CDEF4C-5428-4C5B-9E39-6D2631C726EA}" destId="{07D6D155-123D-493B-9CAA-85BDC4D2654B}" srcOrd="9" destOrd="0" presId="urn:microsoft.com/office/officeart/2008/layout/VerticalCurvedList"/>
    <dgm:cxn modelId="{F365EC69-1346-45E5-9F80-890A2F41320E}" type="presParOf" srcId="{45CDEF4C-5428-4C5B-9E39-6D2631C726EA}" destId="{7A220187-D44A-49F6-8687-867500AEBE30}" srcOrd="10" destOrd="0" presId="urn:microsoft.com/office/officeart/2008/layout/VerticalCurvedList"/>
    <dgm:cxn modelId="{80BF828E-6FE2-421C-8AFC-48F803F799AE}" type="presParOf" srcId="{7A220187-D44A-49F6-8687-867500AEBE30}" destId="{C35C6954-549C-4539-BE2C-DDF17490526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D1C80-2C92-43B9-B349-F321787A0FE3}" type="doc">
      <dgm:prSet loTypeId="urn:microsoft.com/office/officeart/2008/layout/VerticalCurvedList" loCatId="list" qsTypeId="urn:microsoft.com/office/officeart/2005/8/quickstyle/3d1" qsCatId="3D" csTypeId="urn:microsoft.com/office/officeart/2005/8/colors/accent2_2" csCatId="accent2" phldr="1"/>
      <dgm:spPr/>
      <dgm:t>
        <a:bodyPr/>
        <a:lstStyle/>
        <a:p>
          <a:endParaRPr lang="x-none"/>
        </a:p>
      </dgm:t>
    </dgm:pt>
    <dgm:pt modelId="{B8139BF7-D6D1-4F52-BB00-DD2AB8D9A159}">
      <dgm:prSet phldrT="[Text]" custT="1"/>
      <dgm:spPr/>
      <dgm:t>
        <a:bodyPr/>
        <a:lstStyle/>
        <a:p>
          <a:pPr algn="just"/>
          <a:r>
            <a:rPr lang="en-US" sz="2800" b="1" i="0" dirty="0">
              <a:latin typeface="Times New Roman" panose="02020603050405020304" pitchFamily="18" charset="0"/>
              <a:cs typeface="Times New Roman" panose="02020603050405020304" pitchFamily="18" charset="0"/>
            </a:rPr>
            <a:t>GV </a:t>
          </a:r>
          <a:r>
            <a:rPr lang="en-US" sz="2800" b="1" i="0" dirty="0" err="1">
              <a:latin typeface="Times New Roman" panose="02020603050405020304" pitchFamily="18" charset="0"/>
              <a:cs typeface="Times New Roman" panose="02020603050405020304" pitchFamily="18" charset="0"/>
            </a:rPr>
            <a:t>tăng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cường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tương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tác</a:t>
          </a:r>
          <a:r>
            <a:rPr lang="en-US" sz="2800" b="1" i="0" dirty="0">
              <a:latin typeface="Times New Roman" panose="02020603050405020304" pitchFamily="18" charset="0"/>
              <a:cs typeface="Times New Roman" panose="02020603050405020304" pitchFamily="18" charset="0"/>
            </a:rPr>
            <a:t> thời </a:t>
          </a:r>
          <a:r>
            <a:rPr lang="en-US" sz="2800" b="1" i="0" dirty="0" err="1">
              <a:latin typeface="Times New Roman" panose="02020603050405020304" pitchFamily="18" charset="0"/>
              <a:cs typeface="Times New Roman" panose="02020603050405020304" pitchFamily="18" charset="0"/>
            </a:rPr>
            <a:t>gian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thực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thân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thiện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với</a:t>
          </a:r>
          <a:r>
            <a:rPr lang="en-US" sz="2800" b="1" i="0" dirty="0">
              <a:latin typeface="Times New Roman" panose="02020603050405020304" pitchFamily="18" charset="0"/>
              <a:cs typeface="Times New Roman" panose="02020603050405020304" pitchFamily="18" charset="0"/>
            </a:rPr>
            <a:t> HS, </a:t>
          </a:r>
          <a:r>
            <a:rPr lang="en-US" sz="2800" b="1" i="0" dirty="0" err="1">
              <a:latin typeface="Times New Roman" panose="02020603050405020304" pitchFamily="18" charset="0"/>
              <a:cs typeface="Times New Roman" panose="02020603050405020304" pitchFamily="18" charset="0"/>
            </a:rPr>
            <a:t>kết</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hợp</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nhiều</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hoạt</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động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học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tập</a:t>
          </a:r>
          <a:r>
            <a:rPr lang="en-US" sz="2800" b="1" i="0" dirty="0">
              <a:latin typeface="Times New Roman" panose="02020603050405020304" pitchFamily="18" charset="0"/>
              <a:cs typeface="Times New Roman" panose="02020603050405020304" pitchFamily="18" charset="0"/>
            </a:rPr>
            <a:t> xen </a:t>
          </a:r>
          <a:r>
            <a:rPr lang="en-US" sz="2800" b="1" i="0" dirty="0" err="1">
              <a:latin typeface="Times New Roman" panose="02020603050405020304" pitchFamily="18" charset="0"/>
              <a:cs typeface="Times New Roman" panose="02020603050405020304" pitchFamily="18" charset="0"/>
            </a:rPr>
            <a:t>lẫn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vui</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chơi</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vận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động</a:t>
          </a:r>
          <a:endParaRPr lang="x-none" sz="2800" b="1" i="0" dirty="0">
            <a:latin typeface="Times New Roman" panose="02020603050405020304" pitchFamily="18" charset="0"/>
            <a:cs typeface="Times New Roman" panose="02020603050405020304" pitchFamily="18" charset="0"/>
          </a:endParaRPr>
        </a:p>
      </dgm:t>
    </dgm:pt>
    <dgm:pt modelId="{8A0F6B3D-0B86-4509-97DB-3E0F68A1523E}" type="parTrans" cxnId="{B806414E-B6E9-4805-8A63-084CE715B385}">
      <dgm:prSet/>
      <dgm:spPr/>
      <dgm:t>
        <a:bodyPr/>
        <a:lstStyle/>
        <a:p>
          <a:endParaRPr lang="en-US" sz="2800">
            <a:solidFill>
              <a:srgbClr val="3333FF"/>
            </a:solidFill>
          </a:endParaRPr>
        </a:p>
      </dgm:t>
    </dgm:pt>
    <dgm:pt modelId="{9BBDCBB3-B772-45EB-8327-7C313822C3C2}" type="sibTrans" cxnId="{B806414E-B6E9-4805-8A63-084CE715B385}">
      <dgm:prSet/>
      <dgm:spPr/>
      <dgm:t>
        <a:bodyPr/>
        <a:lstStyle/>
        <a:p>
          <a:endParaRPr lang="en-US" sz="2800">
            <a:solidFill>
              <a:srgbClr val="3333FF"/>
            </a:solidFill>
          </a:endParaRPr>
        </a:p>
      </dgm:t>
    </dgm:pt>
    <dgm:pt modelId="{89CCC363-EFD6-4699-BE8A-D8FB64BA1287}">
      <dgm:prSet phldrT="[Text]" custT="1"/>
      <dgm:spPr/>
      <dgm:t>
        <a:bodyPr/>
        <a:lstStyle/>
        <a:p>
          <a:r>
            <a:rPr lang="en-US" sz="2800" b="1" i="0">
              <a:latin typeface="Times New Roman" pitchFamily="18" charset="0"/>
              <a:cs typeface="Times New Roman" pitchFamily="18" charset="0"/>
            </a:rPr>
            <a:t>Xây dựng TKB và TGB phù hợp với thời gian học tập của HS và CMHS</a:t>
          </a:r>
          <a:endParaRPr lang="en-US" sz="2800" b="1" i="0" dirty="0">
            <a:latin typeface="Times New Roman" pitchFamily="18" charset="0"/>
            <a:cs typeface="Times New Roman" pitchFamily="18" charset="0"/>
          </a:endParaRPr>
        </a:p>
      </dgm:t>
    </dgm:pt>
    <dgm:pt modelId="{BAF25308-04CD-441E-9ACF-F16698C61287}" type="parTrans" cxnId="{632325EF-BAF0-4A22-8E43-2A53C7D7029E}">
      <dgm:prSet/>
      <dgm:spPr/>
      <dgm:t>
        <a:bodyPr/>
        <a:lstStyle/>
        <a:p>
          <a:endParaRPr lang="en-US" sz="2800">
            <a:solidFill>
              <a:srgbClr val="3333FF"/>
            </a:solidFill>
          </a:endParaRPr>
        </a:p>
      </dgm:t>
    </dgm:pt>
    <dgm:pt modelId="{B7A77960-FECC-4EAA-9376-FE23E5E3D63E}" type="sibTrans" cxnId="{632325EF-BAF0-4A22-8E43-2A53C7D7029E}">
      <dgm:prSet/>
      <dgm:spPr/>
      <dgm:t>
        <a:bodyPr/>
        <a:lstStyle/>
        <a:p>
          <a:endParaRPr lang="en-US" sz="2800">
            <a:solidFill>
              <a:srgbClr val="3333FF"/>
            </a:solidFill>
          </a:endParaRPr>
        </a:p>
      </dgm:t>
    </dgm:pt>
    <dgm:pt modelId="{7559FDF6-50A5-4088-A77E-AFD2E4A0F836}">
      <dgm:prSet phldrT="[Text]" custT="1"/>
      <dgm:spPr/>
      <dgm:t>
        <a:bodyPr/>
        <a:lstStyle/>
        <a:p>
          <a:r>
            <a:rPr lang="en-US" sz="2800" b="1" i="0" dirty="0" err="1">
              <a:latin typeface="Times New Roman" panose="02020603050405020304" pitchFamily="18" charset="0"/>
              <a:cs typeface="Times New Roman" panose="02020603050405020304" pitchFamily="18" charset="0"/>
            </a:rPr>
            <a:t>Hướng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dẫn</a:t>
          </a:r>
          <a:r>
            <a:rPr lang="en-US" sz="2800" b="1" i="0" dirty="0">
              <a:latin typeface="Times New Roman" panose="02020603050405020304" pitchFamily="18" charset="0"/>
              <a:cs typeface="Times New Roman" panose="02020603050405020304" pitchFamily="18" charset="0"/>
            </a:rPr>
            <a:t> HS </a:t>
          </a:r>
          <a:r>
            <a:rPr lang="en-US" sz="2800" b="1" i="0" dirty="0" err="1">
              <a:latin typeface="Times New Roman" panose="02020603050405020304" pitchFamily="18" charset="0"/>
              <a:cs typeface="Times New Roman" panose="02020603050405020304" pitchFamily="18" charset="0"/>
            </a:rPr>
            <a:t>và</a:t>
          </a:r>
          <a:r>
            <a:rPr lang="en-US" sz="2800" b="1" i="0" dirty="0">
              <a:latin typeface="Times New Roman" panose="02020603050405020304" pitchFamily="18" charset="0"/>
              <a:cs typeface="Times New Roman" panose="02020603050405020304" pitchFamily="18" charset="0"/>
            </a:rPr>
            <a:t> CMHS </a:t>
          </a:r>
          <a:r>
            <a:rPr lang="en-US" sz="2800" b="1" i="0" dirty="0" err="1">
              <a:latin typeface="Times New Roman" panose="02020603050405020304" pitchFamily="18" charset="0"/>
              <a:cs typeface="Times New Roman" panose="02020603050405020304" pitchFamily="18" charset="0"/>
            </a:rPr>
            <a:t>đăng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nhập</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vào</a:t>
          </a:r>
          <a:r>
            <a:rPr lang="en-US" sz="2800" b="1" i="0" dirty="0">
              <a:latin typeface="Times New Roman" panose="02020603050405020304" pitchFamily="18" charset="0"/>
              <a:cs typeface="Times New Roman" panose="02020603050405020304" pitchFamily="18" charset="0"/>
            </a:rPr>
            <a:t> website </a:t>
          </a:r>
          <a:r>
            <a:rPr lang="en-US" sz="2800" b="1" i="0" dirty="0" err="1">
              <a:latin typeface="Times New Roman" panose="02020603050405020304" pitchFamily="18" charset="0"/>
              <a:cs typeface="Times New Roman" panose="02020603050405020304" pitchFamily="18" charset="0"/>
            </a:rPr>
            <a:t>trường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bằng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tài</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khoản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của</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học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sinh</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hoặc</a:t>
          </a:r>
          <a:r>
            <a:rPr lang="en-US" sz="2800" b="1" i="0" dirty="0">
              <a:latin typeface="Times New Roman" panose="02020603050405020304" pitchFamily="18" charset="0"/>
              <a:cs typeface="Times New Roman" panose="02020603050405020304" pitchFamily="18" charset="0"/>
            </a:rPr>
            <a:t> các </a:t>
          </a:r>
          <a:r>
            <a:rPr lang="en-US" sz="2800" b="1" i="0" dirty="0" err="1">
              <a:latin typeface="Times New Roman" panose="02020603050405020304" pitchFamily="18" charset="0"/>
              <a:cs typeface="Times New Roman" panose="02020603050405020304" pitchFamily="18" charset="0"/>
            </a:rPr>
            <a:t>ứng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dụng</a:t>
          </a:r>
          <a:endParaRPr lang="en-US" sz="2800" b="1" i="0" dirty="0">
            <a:latin typeface="Times New Roman" pitchFamily="18" charset="0"/>
            <a:cs typeface="Times New Roman" pitchFamily="18" charset="0"/>
          </a:endParaRPr>
        </a:p>
      </dgm:t>
    </dgm:pt>
    <dgm:pt modelId="{12C046A2-7CA9-4924-91D0-264E7C201EDC}" type="parTrans" cxnId="{241ADF7D-86CF-4E0F-928E-1880C0FD0C8D}">
      <dgm:prSet/>
      <dgm:spPr/>
      <dgm:t>
        <a:bodyPr/>
        <a:lstStyle/>
        <a:p>
          <a:endParaRPr lang="en-US" sz="2800">
            <a:solidFill>
              <a:srgbClr val="3333FF"/>
            </a:solidFill>
          </a:endParaRPr>
        </a:p>
      </dgm:t>
    </dgm:pt>
    <dgm:pt modelId="{52E5F177-53F0-4F00-80EA-744BFE27A226}" type="sibTrans" cxnId="{241ADF7D-86CF-4E0F-928E-1880C0FD0C8D}">
      <dgm:prSet/>
      <dgm:spPr/>
      <dgm:t>
        <a:bodyPr/>
        <a:lstStyle/>
        <a:p>
          <a:endParaRPr lang="en-US" sz="2800">
            <a:solidFill>
              <a:srgbClr val="3333FF"/>
            </a:solidFill>
          </a:endParaRPr>
        </a:p>
      </dgm:t>
    </dgm:pt>
    <dgm:pt modelId="{68978C1E-DC87-482E-86B9-C968729579A8}">
      <dgm:prSet phldrT="[Text]" custT="1"/>
      <dgm:spPr/>
      <dgm:t>
        <a:bodyPr/>
        <a:lstStyle/>
        <a:p>
          <a:r>
            <a:rPr lang="en-US" sz="2800" b="1" i="0" dirty="0" err="1">
              <a:latin typeface="Times New Roman" panose="02020603050405020304" pitchFamily="18" charset="0"/>
              <a:cs typeface="Times New Roman" panose="02020603050405020304" pitchFamily="18" charset="0"/>
            </a:rPr>
            <a:t>Hướng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dẫn</a:t>
          </a:r>
          <a:r>
            <a:rPr lang="en-US" sz="2800" b="1" i="0" dirty="0">
              <a:latin typeface="Times New Roman" panose="02020603050405020304" pitchFamily="18" charset="0"/>
              <a:cs typeface="Times New Roman" panose="02020603050405020304" pitchFamily="18" charset="0"/>
            </a:rPr>
            <a:t> CMHS </a:t>
          </a:r>
          <a:r>
            <a:rPr lang="en-US" sz="2800" b="1" i="0" dirty="0" err="1">
              <a:latin typeface="Times New Roman" panose="02020603050405020304" pitchFamily="18" charset="0"/>
              <a:cs typeface="Times New Roman" panose="02020603050405020304" pitchFamily="18" charset="0"/>
            </a:rPr>
            <a:t>đầy</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đủ</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hiểu</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rõ</a:t>
          </a:r>
          <a:r>
            <a:rPr lang="en-US" sz="2800" b="1" i="0" dirty="0">
              <a:latin typeface="Times New Roman" panose="02020603050405020304" pitchFamily="18" charset="0"/>
              <a:cs typeface="Times New Roman" panose="02020603050405020304" pitchFamily="18" charset="0"/>
            </a:rPr>
            <a:t> các </a:t>
          </a:r>
          <a:r>
            <a:rPr lang="en-US" sz="2800" b="1" i="0" dirty="0" err="1">
              <a:latin typeface="Times New Roman" panose="02020603050405020304" pitchFamily="18" charset="0"/>
              <a:cs typeface="Times New Roman" panose="02020603050405020304" pitchFamily="18" charset="0"/>
            </a:rPr>
            <a:t>phương</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pháp</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hỗ</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trợ</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việc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học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của</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học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sinh</a:t>
          </a:r>
          <a:endParaRPr lang="en-US" sz="2800" b="1" i="0" dirty="0">
            <a:latin typeface="Times New Roman" pitchFamily="18" charset="0"/>
            <a:cs typeface="Times New Roman" pitchFamily="18" charset="0"/>
          </a:endParaRPr>
        </a:p>
      </dgm:t>
    </dgm:pt>
    <dgm:pt modelId="{568703E2-029F-4E29-A11A-BC6FF9A4BB60}" type="parTrans" cxnId="{92F597C9-6DF3-44C8-A586-157B580C8C45}">
      <dgm:prSet/>
      <dgm:spPr/>
      <dgm:t>
        <a:bodyPr/>
        <a:lstStyle/>
        <a:p>
          <a:endParaRPr lang="en-US" sz="2800">
            <a:solidFill>
              <a:srgbClr val="3333FF"/>
            </a:solidFill>
          </a:endParaRPr>
        </a:p>
      </dgm:t>
    </dgm:pt>
    <dgm:pt modelId="{2E842E41-0BEC-4A5B-9C1E-D2C607E0F41F}" type="sibTrans" cxnId="{92F597C9-6DF3-44C8-A586-157B580C8C45}">
      <dgm:prSet/>
      <dgm:spPr/>
      <dgm:t>
        <a:bodyPr/>
        <a:lstStyle/>
        <a:p>
          <a:endParaRPr lang="en-US" sz="2800">
            <a:solidFill>
              <a:srgbClr val="3333FF"/>
            </a:solidFill>
          </a:endParaRPr>
        </a:p>
      </dgm:t>
    </dgm:pt>
    <dgm:pt modelId="{47004925-572A-4D06-9516-D471DF54D8FA}">
      <dgm:prSet phldrT="[Text]" custT="1"/>
      <dgm:spPr/>
      <dgm:t>
        <a:bodyPr/>
        <a:lstStyle/>
        <a:p>
          <a:r>
            <a:rPr lang="en-US" sz="2800" b="1" i="0" dirty="0" err="1">
              <a:latin typeface="Times New Roman" panose="02020603050405020304" pitchFamily="18" charset="0"/>
              <a:cs typeface="Times New Roman" panose="02020603050405020304" pitchFamily="18" charset="0"/>
            </a:rPr>
            <a:t>Kết</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hợp</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nội</a:t>
          </a:r>
          <a:r>
            <a:rPr lang="en-US" sz="2800" b="1" i="0" dirty="0">
              <a:latin typeface="Times New Roman" panose="02020603050405020304" pitchFamily="18" charset="0"/>
              <a:cs typeface="Times New Roman" panose="02020603050405020304" pitchFamily="18" charset="0"/>
            </a:rPr>
            <a:t> dung </a:t>
          </a:r>
          <a:r>
            <a:rPr lang="en-US" sz="2800" b="1" i="0" dirty="0" err="1">
              <a:latin typeface="Times New Roman" panose="02020603050405020304" pitchFamily="18" charset="0"/>
              <a:cs typeface="Times New Roman" panose="02020603050405020304" pitchFamily="18" charset="0"/>
            </a:rPr>
            <a:t>học</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tập</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trên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truyền</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hình</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và</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nội</a:t>
          </a:r>
          <a:r>
            <a:rPr lang="en-US" sz="2800" b="1" i="0" dirty="0">
              <a:latin typeface="Times New Roman" panose="02020603050405020304" pitchFamily="18" charset="0"/>
              <a:cs typeface="Times New Roman" panose="02020603050405020304" pitchFamily="18" charset="0"/>
            </a:rPr>
            <a:t> dung </a:t>
          </a:r>
          <a:r>
            <a:rPr lang="en-US" sz="2800" b="1" i="0" dirty="0" err="1">
              <a:latin typeface="Times New Roman" panose="02020603050405020304" pitchFamily="18" charset="0"/>
              <a:cs typeface="Times New Roman" panose="02020603050405020304" pitchFamily="18" charset="0"/>
            </a:rPr>
            <a:t>dạy</a:t>
          </a:r>
          <a:r>
            <a:rPr lang="en-US" sz="2800" b="1" i="0" dirty="0">
              <a:latin typeface="Times New Roman" panose="02020603050405020304" pitchFamily="18" charset="0"/>
              <a:cs typeface="Times New Roman" panose="02020603050405020304" pitchFamily="18" charset="0"/>
            </a:rPr>
            <a:t> </a:t>
          </a:r>
          <a:r>
            <a:rPr lang="en-US" sz="2800" b="1" i="0" dirty="0" err="1">
              <a:latin typeface="Times New Roman" panose="02020603050405020304" pitchFamily="18" charset="0"/>
              <a:cs typeface="Times New Roman" panose="02020603050405020304" pitchFamily="18" charset="0"/>
            </a:rPr>
            <a:t>học</a:t>
          </a:r>
          <a:r>
            <a:rPr lang="en-US" sz="2800" b="1" i="0" dirty="0">
              <a:latin typeface="Times New Roman" panose="02020603050405020304" pitchFamily="18" charset="0"/>
              <a:cs typeface="Times New Roman" panose="02020603050405020304" pitchFamily="18" charset="0"/>
            </a:rPr>
            <a:t> qua Internet </a:t>
          </a:r>
        </a:p>
      </dgm:t>
    </dgm:pt>
    <dgm:pt modelId="{4EF59066-AE2B-4E36-9949-2DD1DB86C4BD}" type="sibTrans" cxnId="{075BBEC1-61BF-4A2F-98AD-B3A0FA09C411}">
      <dgm:prSet/>
      <dgm:spPr/>
      <dgm:t>
        <a:bodyPr/>
        <a:lstStyle/>
        <a:p>
          <a:endParaRPr lang="en-US" sz="2800">
            <a:solidFill>
              <a:srgbClr val="3333FF"/>
            </a:solidFill>
          </a:endParaRPr>
        </a:p>
      </dgm:t>
    </dgm:pt>
    <dgm:pt modelId="{F8A362A7-EB42-448D-8358-6F56E866E5D3}" type="parTrans" cxnId="{075BBEC1-61BF-4A2F-98AD-B3A0FA09C411}">
      <dgm:prSet/>
      <dgm:spPr/>
      <dgm:t>
        <a:bodyPr/>
        <a:lstStyle/>
        <a:p>
          <a:endParaRPr lang="en-US" sz="2800">
            <a:solidFill>
              <a:srgbClr val="3333FF"/>
            </a:solidFill>
          </a:endParaRPr>
        </a:p>
      </dgm:t>
    </dgm:pt>
    <dgm:pt modelId="{C16F6E91-6159-4E20-A92C-A940EB37F14C}" type="pres">
      <dgm:prSet presAssocID="{FFCD1C80-2C92-43B9-B349-F321787A0FE3}" presName="Name0" presStyleCnt="0">
        <dgm:presLayoutVars>
          <dgm:chMax val="7"/>
          <dgm:chPref val="7"/>
          <dgm:dir/>
        </dgm:presLayoutVars>
      </dgm:prSet>
      <dgm:spPr/>
      <dgm:t>
        <a:bodyPr/>
        <a:lstStyle/>
        <a:p>
          <a:endParaRPr lang="en-US"/>
        </a:p>
      </dgm:t>
    </dgm:pt>
    <dgm:pt modelId="{45CDEF4C-5428-4C5B-9E39-6D2631C726EA}" type="pres">
      <dgm:prSet presAssocID="{FFCD1C80-2C92-43B9-B349-F321787A0FE3}" presName="Name1" presStyleCnt="0"/>
      <dgm:spPr/>
    </dgm:pt>
    <dgm:pt modelId="{A7FD70AB-2619-4AEC-8009-206234A53FF0}" type="pres">
      <dgm:prSet presAssocID="{FFCD1C80-2C92-43B9-B349-F321787A0FE3}" presName="cycle" presStyleCnt="0"/>
      <dgm:spPr/>
    </dgm:pt>
    <dgm:pt modelId="{0AD6A8E4-C67F-43CD-A709-B48CE1B19D79}" type="pres">
      <dgm:prSet presAssocID="{FFCD1C80-2C92-43B9-B349-F321787A0FE3}" presName="srcNode" presStyleLbl="node1" presStyleIdx="0" presStyleCnt="5"/>
      <dgm:spPr/>
    </dgm:pt>
    <dgm:pt modelId="{8A3501DC-9698-4F02-8109-673A8C11F551}" type="pres">
      <dgm:prSet presAssocID="{FFCD1C80-2C92-43B9-B349-F321787A0FE3}" presName="conn" presStyleLbl="parChTrans1D2" presStyleIdx="0" presStyleCnt="1"/>
      <dgm:spPr/>
      <dgm:t>
        <a:bodyPr/>
        <a:lstStyle/>
        <a:p>
          <a:endParaRPr lang="en-US"/>
        </a:p>
      </dgm:t>
    </dgm:pt>
    <dgm:pt modelId="{2001486D-E69E-4BAF-A3BE-75EBFD400283}" type="pres">
      <dgm:prSet presAssocID="{FFCD1C80-2C92-43B9-B349-F321787A0FE3}" presName="extraNode" presStyleLbl="node1" presStyleIdx="0" presStyleCnt="5"/>
      <dgm:spPr/>
    </dgm:pt>
    <dgm:pt modelId="{DD89997F-C368-4779-9521-CA3385E2B307}" type="pres">
      <dgm:prSet presAssocID="{FFCD1C80-2C92-43B9-B349-F321787A0FE3}" presName="dstNode" presStyleLbl="node1" presStyleIdx="0" presStyleCnt="5"/>
      <dgm:spPr/>
    </dgm:pt>
    <dgm:pt modelId="{7C9DD876-F2D9-4309-A478-D3B44B780CE0}" type="pres">
      <dgm:prSet presAssocID="{B8139BF7-D6D1-4F52-BB00-DD2AB8D9A159}" presName="text_1" presStyleLbl="node1" presStyleIdx="0" presStyleCnt="5">
        <dgm:presLayoutVars>
          <dgm:bulletEnabled val="1"/>
        </dgm:presLayoutVars>
      </dgm:prSet>
      <dgm:spPr/>
      <dgm:t>
        <a:bodyPr/>
        <a:lstStyle/>
        <a:p>
          <a:endParaRPr lang="en-US"/>
        </a:p>
      </dgm:t>
    </dgm:pt>
    <dgm:pt modelId="{83E8433C-3FC7-448B-84A1-A77FFA05E834}" type="pres">
      <dgm:prSet presAssocID="{B8139BF7-D6D1-4F52-BB00-DD2AB8D9A159}" presName="accent_1" presStyleCnt="0"/>
      <dgm:spPr/>
    </dgm:pt>
    <dgm:pt modelId="{5DBD4990-1E2B-44B6-A535-764CDC67B452}" type="pres">
      <dgm:prSet presAssocID="{B8139BF7-D6D1-4F52-BB00-DD2AB8D9A159}" presName="accentRepeatNode" presStyleLbl="solidFgAcc1" presStyleIdx="0" presStyleCnt="5"/>
      <dgm:spPr/>
    </dgm:pt>
    <dgm:pt modelId="{861947CD-C47C-4179-8A38-8F949490A279}" type="pres">
      <dgm:prSet presAssocID="{89CCC363-EFD6-4699-BE8A-D8FB64BA1287}" presName="text_2" presStyleLbl="node1" presStyleIdx="1" presStyleCnt="5" custScaleY="119207">
        <dgm:presLayoutVars>
          <dgm:bulletEnabled val="1"/>
        </dgm:presLayoutVars>
      </dgm:prSet>
      <dgm:spPr/>
      <dgm:t>
        <a:bodyPr/>
        <a:lstStyle/>
        <a:p>
          <a:endParaRPr lang="en-US"/>
        </a:p>
      </dgm:t>
    </dgm:pt>
    <dgm:pt modelId="{97BFC032-E3C9-4CC1-A001-B77D734BBB4C}" type="pres">
      <dgm:prSet presAssocID="{89CCC363-EFD6-4699-BE8A-D8FB64BA1287}" presName="accent_2" presStyleCnt="0"/>
      <dgm:spPr/>
    </dgm:pt>
    <dgm:pt modelId="{8C581934-5FF1-4B5E-9EDD-747705E6C18D}" type="pres">
      <dgm:prSet presAssocID="{89CCC363-EFD6-4699-BE8A-D8FB64BA1287}" presName="accentRepeatNode" presStyleLbl="solidFgAcc1" presStyleIdx="1" presStyleCnt="5"/>
      <dgm:spPr/>
    </dgm:pt>
    <dgm:pt modelId="{4BB122F9-0CE7-4289-A9D4-60954CFFBF20}" type="pres">
      <dgm:prSet presAssocID="{7559FDF6-50A5-4088-A77E-AFD2E4A0F836}" presName="text_3" presStyleLbl="node1" presStyleIdx="2" presStyleCnt="5" custScaleY="117664">
        <dgm:presLayoutVars>
          <dgm:bulletEnabled val="1"/>
        </dgm:presLayoutVars>
      </dgm:prSet>
      <dgm:spPr/>
      <dgm:t>
        <a:bodyPr/>
        <a:lstStyle/>
        <a:p>
          <a:endParaRPr lang="en-US"/>
        </a:p>
      </dgm:t>
    </dgm:pt>
    <dgm:pt modelId="{18200936-263C-4F0E-8015-05E49A942BC0}" type="pres">
      <dgm:prSet presAssocID="{7559FDF6-50A5-4088-A77E-AFD2E4A0F836}" presName="accent_3" presStyleCnt="0"/>
      <dgm:spPr/>
    </dgm:pt>
    <dgm:pt modelId="{5D555508-083F-4CEB-AC6A-68EEBB596D54}" type="pres">
      <dgm:prSet presAssocID="{7559FDF6-50A5-4088-A77E-AFD2E4A0F836}" presName="accentRepeatNode" presStyleLbl="solidFgAcc1" presStyleIdx="2" presStyleCnt="5"/>
      <dgm:spPr/>
    </dgm:pt>
    <dgm:pt modelId="{99D76301-4431-4E11-9997-959722AAB96D}" type="pres">
      <dgm:prSet presAssocID="{68978C1E-DC87-482E-86B9-C968729579A8}" presName="text_4" presStyleLbl="node1" presStyleIdx="3" presStyleCnt="5" custScaleY="151179">
        <dgm:presLayoutVars>
          <dgm:bulletEnabled val="1"/>
        </dgm:presLayoutVars>
      </dgm:prSet>
      <dgm:spPr/>
      <dgm:t>
        <a:bodyPr/>
        <a:lstStyle/>
        <a:p>
          <a:endParaRPr lang="en-US"/>
        </a:p>
      </dgm:t>
    </dgm:pt>
    <dgm:pt modelId="{5BBA4C56-CCFF-442F-B4DB-74A9478DE6BC}" type="pres">
      <dgm:prSet presAssocID="{68978C1E-DC87-482E-86B9-C968729579A8}" presName="accent_4" presStyleCnt="0"/>
      <dgm:spPr/>
    </dgm:pt>
    <dgm:pt modelId="{DCCF6522-9CF8-49BB-A717-ADE24CF63C29}" type="pres">
      <dgm:prSet presAssocID="{68978C1E-DC87-482E-86B9-C968729579A8}" presName="accentRepeatNode" presStyleLbl="solidFgAcc1" presStyleIdx="3" presStyleCnt="5"/>
      <dgm:spPr/>
    </dgm:pt>
    <dgm:pt modelId="{D89A6563-7200-4261-B65C-FEF662E771AE}" type="pres">
      <dgm:prSet presAssocID="{47004925-572A-4D06-9516-D471DF54D8FA}" presName="text_5" presStyleLbl="node1" presStyleIdx="4" presStyleCnt="5" custScaleY="126210">
        <dgm:presLayoutVars>
          <dgm:bulletEnabled val="1"/>
        </dgm:presLayoutVars>
      </dgm:prSet>
      <dgm:spPr/>
      <dgm:t>
        <a:bodyPr/>
        <a:lstStyle/>
        <a:p>
          <a:endParaRPr lang="en-US"/>
        </a:p>
      </dgm:t>
    </dgm:pt>
    <dgm:pt modelId="{8C1AAFBD-62A5-4A51-84F9-0D9C1850BCF9}" type="pres">
      <dgm:prSet presAssocID="{47004925-572A-4D06-9516-D471DF54D8FA}" presName="accent_5" presStyleCnt="0"/>
      <dgm:spPr/>
    </dgm:pt>
    <dgm:pt modelId="{7596190A-EFD4-4059-95FD-619B772809C5}" type="pres">
      <dgm:prSet presAssocID="{47004925-572A-4D06-9516-D471DF54D8FA}" presName="accentRepeatNode" presStyleLbl="solidFgAcc1" presStyleIdx="4" presStyleCnt="5"/>
      <dgm:spPr/>
    </dgm:pt>
  </dgm:ptLst>
  <dgm:cxnLst>
    <dgm:cxn modelId="{D128ACB4-288A-4250-B265-F6E2D2E02453}" type="presOf" srcId="{7559FDF6-50A5-4088-A77E-AFD2E4A0F836}" destId="{4BB122F9-0CE7-4289-A9D4-60954CFFBF20}" srcOrd="0" destOrd="0" presId="urn:microsoft.com/office/officeart/2008/layout/VerticalCurvedList"/>
    <dgm:cxn modelId="{1376F020-6B8F-4A5F-8DEB-49CDEEEE9CB1}" type="presOf" srcId="{FFCD1C80-2C92-43B9-B349-F321787A0FE3}" destId="{C16F6E91-6159-4E20-A92C-A940EB37F14C}" srcOrd="0" destOrd="0" presId="urn:microsoft.com/office/officeart/2008/layout/VerticalCurvedList"/>
    <dgm:cxn modelId="{6E763CE5-0BE1-4B7F-952E-DF0985A3E17A}" type="presOf" srcId="{89CCC363-EFD6-4699-BE8A-D8FB64BA1287}" destId="{861947CD-C47C-4179-8A38-8F949490A279}" srcOrd="0" destOrd="0" presId="urn:microsoft.com/office/officeart/2008/layout/VerticalCurvedList"/>
    <dgm:cxn modelId="{7D0E3973-1B14-4823-95A5-00EE66107AC0}" type="presOf" srcId="{68978C1E-DC87-482E-86B9-C968729579A8}" destId="{99D76301-4431-4E11-9997-959722AAB96D}" srcOrd="0" destOrd="0" presId="urn:microsoft.com/office/officeart/2008/layout/VerticalCurvedList"/>
    <dgm:cxn modelId="{B806414E-B6E9-4805-8A63-084CE715B385}" srcId="{FFCD1C80-2C92-43B9-B349-F321787A0FE3}" destId="{B8139BF7-D6D1-4F52-BB00-DD2AB8D9A159}" srcOrd="0" destOrd="0" parTransId="{8A0F6B3D-0B86-4509-97DB-3E0F68A1523E}" sibTransId="{9BBDCBB3-B772-45EB-8327-7C313822C3C2}"/>
    <dgm:cxn modelId="{241ADF7D-86CF-4E0F-928E-1880C0FD0C8D}" srcId="{FFCD1C80-2C92-43B9-B349-F321787A0FE3}" destId="{7559FDF6-50A5-4088-A77E-AFD2E4A0F836}" srcOrd="2" destOrd="0" parTransId="{12C046A2-7CA9-4924-91D0-264E7C201EDC}" sibTransId="{52E5F177-53F0-4F00-80EA-744BFE27A226}"/>
    <dgm:cxn modelId="{92F597C9-6DF3-44C8-A586-157B580C8C45}" srcId="{FFCD1C80-2C92-43B9-B349-F321787A0FE3}" destId="{68978C1E-DC87-482E-86B9-C968729579A8}" srcOrd="3" destOrd="0" parTransId="{568703E2-029F-4E29-A11A-BC6FF9A4BB60}" sibTransId="{2E842E41-0BEC-4A5B-9C1E-D2C607E0F41F}"/>
    <dgm:cxn modelId="{EB962272-E719-4C51-A6A9-3FCFDF3D7FBA}" type="presOf" srcId="{B8139BF7-D6D1-4F52-BB00-DD2AB8D9A159}" destId="{7C9DD876-F2D9-4309-A478-D3B44B780CE0}" srcOrd="0" destOrd="0" presId="urn:microsoft.com/office/officeart/2008/layout/VerticalCurvedList"/>
    <dgm:cxn modelId="{632325EF-BAF0-4A22-8E43-2A53C7D7029E}" srcId="{FFCD1C80-2C92-43B9-B349-F321787A0FE3}" destId="{89CCC363-EFD6-4699-BE8A-D8FB64BA1287}" srcOrd="1" destOrd="0" parTransId="{BAF25308-04CD-441E-9ACF-F16698C61287}" sibTransId="{B7A77960-FECC-4EAA-9376-FE23E5E3D63E}"/>
    <dgm:cxn modelId="{D9E3F895-2CA3-4F98-80E8-E9B58096904C}" type="presOf" srcId="{47004925-572A-4D06-9516-D471DF54D8FA}" destId="{D89A6563-7200-4261-B65C-FEF662E771AE}" srcOrd="0" destOrd="0" presId="urn:microsoft.com/office/officeart/2008/layout/VerticalCurvedList"/>
    <dgm:cxn modelId="{5286D033-4576-403B-B515-D25C52BC2EB6}" type="presOf" srcId="{9BBDCBB3-B772-45EB-8327-7C313822C3C2}" destId="{8A3501DC-9698-4F02-8109-673A8C11F551}" srcOrd="0" destOrd="0" presId="urn:microsoft.com/office/officeart/2008/layout/VerticalCurvedList"/>
    <dgm:cxn modelId="{075BBEC1-61BF-4A2F-98AD-B3A0FA09C411}" srcId="{FFCD1C80-2C92-43B9-B349-F321787A0FE3}" destId="{47004925-572A-4D06-9516-D471DF54D8FA}" srcOrd="4" destOrd="0" parTransId="{F8A362A7-EB42-448D-8358-6F56E866E5D3}" sibTransId="{4EF59066-AE2B-4E36-9949-2DD1DB86C4BD}"/>
    <dgm:cxn modelId="{3109821B-7038-4037-901E-3D42EEF5E5F8}" type="presParOf" srcId="{C16F6E91-6159-4E20-A92C-A940EB37F14C}" destId="{45CDEF4C-5428-4C5B-9E39-6D2631C726EA}" srcOrd="0" destOrd="0" presId="urn:microsoft.com/office/officeart/2008/layout/VerticalCurvedList"/>
    <dgm:cxn modelId="{BEA1FD24-6D3B-4A55-B50F-50B5A40FC761}" type="presParOf" srcId="{45CDEF4C-5428-4C5B-9E39-6D2631C726EA}" destId="{A7FD70AB-2619-4AEC-8009-206234A53FF0}" srcOrd="0" destOrd="0" presId="urn:microsoft.com/office/officeart/2008/layout/VerticalCurvedList"/>
    <dgm:cxn modelId="{85586294-2A8C-429E-8751-2BE5B57CE1F3}" type="presParOf" srcId="{A7FD70AB-2619-4AEC-8009-206234A53FF0}" destId="{0AD6A8E4-C67F-43CD-A709-B48CE1B19D79}" srcOrd="0" destOrd="0" presId="urn:microsoft.com/office/officeart/2008/layout/VerticalCurvedList"/>
    <dgm:cxn modelId="{B3D640CA-EA4E-4EB8-B276-A173D35755B2}" type="presParOf" srcId="{A7FD70AB-2619-4AEC-8009-206234A53FF0}" destId="{8A3501DC-9698-4F02-8109-673A8C11F551}" srcOrd="1" destOrd="0" presId="urn:microsoft.com/office/officeart/2008/layout/VerticalCurvedList"/>
    <dgm:cxn modelId="{BD270601-1C9B-44A3-B389-248049E9189F}" type="presParOf" srcId="{A7FD70AB-2619-4AEC-8009-206234A53FF0}" destId="{2001486D-E69E-4BAF-A3BE-75EBFD400283}" srcOrd="2" destOrd="0" presId="urn:microsoft.com/office/officeart/2008/layout/VerticalCurvedList"/>
    <dgm:cxn modelId="{A5268860-5AC1-4274-AE5D-59C89ACF60E7}" type="presParOf" srcId="{A7FD70AB-2619-4AEC-8009-206234A53FF0}" destId="{DD89997F-C368-4779-9521-CA3385E2B307}" srcOrd="3" destOrd="0" presId="urn:microsoft.com/office/officeart/2008/layout/VerticalCurvedList"/>
    <dgm:cxn modelId="{210D54EE-0089-4C6D-B9C0-44A2C52556E6}" type="presParOf" srcId="{45CDEF4C-5428-4C5B-9E39-6D2631C726EA}" destId="{7C9DD876-F2D9-4309-A478-D3B44B780CE0}" srcOrd="1" destOrd="0" presId="urn:microsoft.com/office/officeart/2008/layout/VerticalCurvedList"/>
    <dgm:cxn modelId="{4A191A8F-FE1A-4863-BB8E-20ACA37A77BC}" type="presParOf" srcId="{45CDEF4C-5428-4C5B-9E39-6D2631C726EA}" destId="{83E8433C-3FC7-448B-84A1-A77FFA05E834}" srcOrd="2" destOrd="0" presId="urn:microsoft.com/office/officeart/2008/layout/VerticalCurvedList"/>
    <dgm:cxn modelId="{5073A2FD-0763-43D5-BD5F-8DD01A0944D1}" type="presParOf" srcId="{83E8433C-3FC7-448B-84A1-A77FFA05E834}" destId="{5DBD4990-1E2B-44B6-A535-764CDC67B452}" srcOrd="0" destOrd="0" presId="urn:microsoft.com/office/officeart/2008/layout/VerticalCurvedList"/>
    <dgm:cxn modelId="{B0C6D247-F4F6-46E5-9EBE-10400A308F27}" type="presParOf" srcId="{45CDEF4C-5428-4C5B-9E39-6D2631C726EA}" destId="{861947CD-C47C-4179-8A38-8F949490A279}" srcOrd="3" destOrd="0" presId="urn:microsoft.com/office/officeart/2008/layout/VerticalCurvedList"/>
    <dgm:cxn modelId="{611E7EC7-C3E2-425F-80F4-8151B7A5663E}" type="presParOf" srcId="{45CDEF4C-5428-4C5B-9E39-6D2631C726EA}" destId="{97BFC032-E3C9-4CC1-A001-B77D734BBB4C}" srcOrd="4" destOrd="0" presId="urn:microsoft.com/office/officeart/2008/layout/VerticalCurvedList"/>
    <dgm:cxn modelId="{968B3259-9A7D-449B-A028-4E3DE524EC6B}" type="presParOf" srcId="{97BFC032-E3C9-4CC1-A001-B77D734BBB4C}" destId="{8C581934-5FF1-4B5E-9EDD-747705E6C18D}" srcOrd="0" destOrd="0" presId="urn:microsoft.com/office/officeart/2008/layout/VerticalCurvedList"/>
    <dgm:cxn modelId="{57B3ED4C-A6BA-494F-B9DF-4F50C9FB5262}" type="presParOf" srcId="{45CDEF4C-5428-4C5B-9E39-6D2631C726EA}" destId="{4BB122F9-0CE7-4289-A9D4-60954CFFBF20}" srcOrd="5" destOrd="0" presId="urn:microsoft.com/office/officeart/2008/layout/VerticalCurvedList"/>
    <dgm:cxn modelId="{216757B6-7913-4DD8-96F5-53BF1DE46315}" type="presParOf" srcId="{45CDEF4C-5428-4C5B-9E39-6D2631C726EA}" destId="{18200936-263C-4F0E-8015-05E49A942BC0}" srcOrd="6" destOrd="0" presId="urn:microsoft.com/office/officeart/2008/layout/VerticalCurvedList"/>
    <dgm:cxn modelId="{ECD537A3-9B4E-48EC-A986-D01A5C2C0EB9}" type="presParOf" srcId="{18200936-263C-4F0E-8015-05E49A942BC0}" destId="{5D555508-083F-4CEB-AC6A-68EEBB596D54}" srcOrd="0" destOrd="0" presId="urn:microsoft.com/office/officeart/2008/layout/VerticalCurvedList"/>
    <dgm:cxn modelId="{B07F2A34-5D02-46A8-A2B2-1B06A7D1DC3D}" type="presParOf" srcId="{45CDEF4C-5428-4C5B-9E39-6D2631C726EA}" destId="{99D76301-4431-4E11-9997-959722AAB96D}" srcOrd="7" destOrd="0" presId="urn:microsoft.com/office/officeart/2008/layout/VerticalCurvedList"/>
    <dgm:cxn modelId="{92492C7C-AB3D-4EB3-82DF-54B19BACAC4C}" type="presParOf" srcId="{45CDEF4C-5428-4C5B-9E39-6D2631C726EA}" destId="{5BBA4C56-CCFF-442F-B4DB-74A9478DE6BC}" srcOrd="8" destOrd="0" presId="urn:microsoft.com/office/officeart/2008/layout/VerticalCurvedList"/>
    <dgm:cxn modelId="{86ECF814-CFD6-4D83-A497-626223AD1939}" type="presParOf" srcId="{5BBA4C56-CCFF-442F-B4DB-74A9478DE6BC}" destId="{DCCF6522-9CF8-49BB-A717-ADE24CF63C29}" srcOrd="0" destOrd="0" presId="urn:microsoft.com/office/officeart/2008/layout/VerticalCurvedList"/>
    <dgm:cxn modelId="{BDD57E5E-D578-41B3-A565-50963BE5F4D0}" type="presParOf" srcId="{45CDEF4C-5428-4C5B-9E39-6D2631C726EA}" destId="{D89A6563-7200-4261-B65C-FEF662E771AE}" srcOrd="9" destOrd="0" presId="urn:microsoft.com/office/officeart/2008/layout/VerticalCurvedList"/>
    <dgm:cxn modelId="{00C98054-E3AE-4DBD-BDEF-4F239BC8EC96}" type="presParOf" srcId="{45CDEF4C-5428-4C5B-9E39-6D2631C726EA}" destId="{8C1AAFBD-62A5-4A51-84F9-0D9C1850BCF9}" srcOrd="10" destOrd="0" presId="urn:microsoft.com/office/officeart/2008/layout/VerticalCurvedList"/>
    <dgm:cxn modelId="{ACBE26EC-1477-42BB-9519-22C69D96223A}" type="presParOf" srcId="{8C1AAFBD-62A5-4A51-84F9-0D9C1850BCF9}" destId="{7596190A-EFD4-4059-95FD-619B772809C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CECC57-247A-4CC2-BBAA-95DBE305DCBD}"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x-none"/>
        </a:p>
      </dgm:t>
    </dgm:pt>
    <dgm:pt modelId="{41B7D2CC-87E9-4E6E-BBAE-50FC4DA6B95E}">
      <dgm:prSet phldrT="[Text]" custT="1"/>
      <dgm:spPr/>
      <dgm:t>
        <a:bodyPr/>
        <a:lstStyle/>
        <a:p>
          <a:r>
            <a:rPr lang="en-US" sz="2000" b="1" i="0">
              <a:latin typeface="Times New Roman" pitchFamily="18" charset="0"/>
              <a:cs typeface="Times New Roman" pitchFamily="18" charset="0"/>
            </a:rPr>
            <a:t>T</a:t>
          </a:r>
          <a:r>
            <a:rPr lang="vi-VN" sz="2000" b="1" i="0">
              <a:latin typeface="Times New Roman" pitchFamily="18" charset="0"/>
              <a:cs typeface="Times New Roman" pitchFamily="18" charset="0"/>
            </a:rPr>
            <a:t>hời gian </a:t>
          </a:r>
          <a:endParaRPr lang="x-none" sz="2000" b="1" i="0" dirty="0">
            <a:latin typeface="Times New Roman" panose="02020603050405020304" pitchFamily="18" charset="0"/>
            <a:cs typeface="Times New Roman" panose="02020603050405020304" pitchFamily="18" charset="0"/>
          </a:endParaRPr>
        </a:p>
      </dgm:t>
    </dgm:pt>
    <dgm:pt modelId="{5964B671-28D2-473D-9AF1-66EFA403C767}" type="parTrans" cxnId="{A4B67422-929B-4B78-9F18-4C11A67249C5}">
      <dgm:prSet/>
      <dgm:spPr/>
      <dgm:t>
        <a:bodyPr/>
        <a:lstStyle/>
        <a:p>
          <a:endParaRPr lang="x-none"/>
        </a:p>
      </dgm:t>
    </dgm:pt>
    <dgm:pt modelId="{B06ECED7-6B3A-46F7-A5D8-0DC7CF6E2AF1}" type="sibTrans" cxnId="{A4B67422-929B-4B78-9F18-4C11A67249C5}">
      <dgm:prSet/>
      <dgm:spPr/>
      <dgm:t>
        <a:bodyPr/>
        <a:lstStyle/>
        <a:p>
          <a:endParaRPr lang="x-none"/>
        </a:p>
      </dgm:t>
    </dgm:pt>
    <dgm:pt modelId="{61166B50-2611-42C6-AF76-4B98A9186E16}">
      <dgm:prSet phldrT="[Text]" custT="1"/>
      <dgm:spPr/>
      <dgm:t>
        <a:bodyPr/>
        <a:lstStyle/>
        <a:p>
          <a:r>
            <a:rPr lang="en-US" sz="2400" b="1" dirty="0">
              <a:solidFill>
                <a:srgbClr val="3333FF"/>
              </a:solidFill>
              <a:latin typeface="Times New Roman" pitchFamily="18" charset="0"/>
              <a:cs typeface="Times New Roman" pitchFamily="18" charset="0"/>
            </a:rPr>
            <a:t>V</a:t>
          </a:r>
          <a:r>
            <a:rPr lang="vi-VN" sz="2400" b="1" dirty="0">
              <a:solidFill>
                <a:srgbClr val="3333FF"/>
              </a:solidFill>
              <a:latin typeface="Times New Roman" pitchFamily="18" charset="0"/>
              <a:cs typeface="Times New Roman" pitchFamily="18" charset="0"/>
            </a:rPr>
            <a:t>ào khoảng tuần cuối của tháng </a:t>
          </a:r>
          <a:r>
            <a:rPr lang="en-US" sz="2400" b="1" dirty="0">
              <a:solidFill>
                <a:srgbClr val="3333FF"/>
              </a:solidFill>
              <a:latin typeface="Times New Roman" pitchFamily="18" charset="0"/>
              <a:cs typeface="Times New Roman" pitchFamily="18" charset="0"/>
            </a:rPr>
            <a:t>8/2021 </a:t>
          </a:r>
          <a:r>
            <a:rPr lang="vi-VN" sz="2400" b="1" dirty="0">
              <a:solidFill>
                <a:srgbClr val="3333FF"/>
              </a:solidFill>
              <a:latin typeface="Times New Roman" pitchFamily="18" charset="0"/>
              <a:cs typeface="Times New Roman" pitchFamily="18" charset="0"/>
            </a:rPr>
            <a:t>và </a:t>
          </a:r>
          <a:r>
            <a:rPr lang="en-US" sz="2400" b="1" dirty="0" err="1">
              <a:solidFill>
                <a:srgbClr val="3333FF"/>
              </a:solidFill>
              <a:latin typeface="Times New Roman" pitchFamily="18" charset="0"/>
              <a:cs typeface="Times New Roman" pitchFamily="18" charset="0"/>
            </a:rPr>
            <a:t>tuần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đầu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tháng</a:t>
          </a:r>
          <a:r>
            <a:rPr lang="en-US" sz="2400" b="1" dirty="0">
              <a:solidFill>
                <a:srgbClr val="3333FF"/>
              </a:solidFill>
              <a:latin typeface="Times New Roman" pitchFamily="18" charset="0"/>
              <a:cs typeface="Times New Roman" pitchFamily="18" charset="0"/>
            </a:rPr>
            <a:t> 9/2021</a:t>
          </a:r>
          <a:endParaRPr lang="x-none" sz="2400" b="1" dirty="0">
            <a:solidFill>
              <a:srgbClr val="3333FF"/>
            </a:solidFill>
            <a:latin typeface="Times New Roman" panose="02020603050405020304" pitchFamily="18" charset="0"/>
            <a:cs typeface="Times New Roman" panose="02020603050405020304" pitchFamily="18" charset="0"/>
          </a:endParaRPr>
        </a:p>
      </dgm:t>
    </dgm:pt>
    <dgm:pt modelId="{CE143CF5-1506-46F9-99EA-1D790385DF68}" type="parTrans" cxnId="{891D781C-C1CE-47A8-8866-223B05F46B0C}">
      <dgm:prSet/>
      <dgm:spPr/>
      <dgm:t>
        <a:bodyPr/>
        <a:lstStyle/>
        <a:p>
          <a:endParaRPr lang="x-none"/>
        </a:p>
      </dgm:t>
    </dgm:pt>
    <dgm:pt modelId="{6819E0A9-60CC-4A5D-B22F-88A188590461}" type="sibTrans" cxnId="{891D781C-C1CE-47A8-8866-223B05F46B0C}">
      <dgm:prSet/>
      <dgm:spPr/>
      <dgm:t>
        <a:bodyPr/>
        <a:lstStyle/>
        <a:p>
          <a:endParaRPr lang="x-none"/>
        </a:p>
      </dgm:t>
    </dgm:pt>
    <dgm:pt modelId="{A2219D2F-4FBB-48F4-B28D-36C8A2B5E35C}">
      <dgm:prSet phldrT="[Text]" custT="1"/>
      <dgm:spPr/>
      <dgm:t>
        <a:bodyPr/>
        <a:lstStyle/>
        <a:p>
          <a:r>
            <a:rPr lang="en-US" sz="2000" b="1" i="0">
              <a:latin typeface="Times New Roman" pitchFamily="18" charset="0"/>
              <a:cs typeface="Times New Roman" pitchFamily="18" charset="0"/>
            </a:rPr>
            <a:t>Hình thức</a:t>
          </a:r>
          <a:endParaRPr lang="x-none" sz="2000" b="1" i="0" dirty="0">
            <a:latin typeface="Times New Roman" panose="02020603050405020304" pitchFamily="18" charset="0"/>
            <a:cs typeface="Times New Roman" panose="02020603050405020304" pitchFamily="18" charset="0"/>
          </a:endParaRPr>
        </a:p>
      </dgm:t>
    </dgm:pt>
    <dgm:pt modelId="{369E1B3C-CA0C-4B99-ADA4-C9A2F6749A36}" type="parTrans" cxnId="{EFCF9AF9-24B4-4912-83FF-D2C624779E30}">
      <dgm:prSet/>
      <dgm:spPr/>
      <dgm:t>
        <a:bodyPr/>
        <a:lstStyle/>
        <a:p>
          <a:endParaRPr lang="x-none"/>
        </a:p>
      </dgm:t>
    </dgm:pt>
    <dgm:pt modelId="{40E7081B-DCDA-4B68-B880-C059DBBDEADF}" type="sibTrans" cxnId="{EFCF9AF9-24B4-4912-83FF-D2C624779E30}">
      <dgm:prSet/>
      <dgm:spPr/>
      <dgm:t>
        <a:bodyPr/>
        <a:lstStyle/>
        <a:p>
          <a:endParaRPr lang="x-none"/>
        </a:p>
      </dgm:t>
    </dgm:pt>
    <dgm:pt modelId="{3CC584D2-9183-4680-9996-73982BD11F6E}">
      <dgm:prSet phldrT="[Text]" custT="1"/>
      <dgm:spPr/>
      <dgm:t>
        <a:bodyPr/>
        <a:lstStyle/>
        <a:p>
          <a:r>
            <a:rPr lang="en-US" sz="2400" b="1">
              <a:solidFill>
                <a:srgbClr val="3333FF"/>
              </a:solidFill>
              <a:latin typeface="Times New Roman" pitchFamily="18" charset="0"/>
              <a:cs typeface="Times New Roman" pitchFamily="18" charset="0"/>
            </a:rPr>
            <a:t>trực tuyến </a:t>
          </a:r>
          <a:endParaRPr lang="x-none" sz="2400" b="1" dirty="0">
            <a:solidFill>
              <a:srgbClr val="3333FF"/>
            </a:solidFill>
            <a:latin typeface="Times New Roman" panose="02020603050405020304" pitchFamily="18" charset="0"/>
            <a:cs typeface="Times New Roman" panose="02020603050405020304" pitchFamily="18" charset="0"/>
          </a:endParaRPr>
        </a:p>
      </dgm:t>
    </dgm:pt>
    <dgm:pt modelId="{7502A4DD-DF3A-43D1-B25B-D1B58D7B8CB0}" type="parTrans" cxnId="{FDC3940D-CAB4-4589-9581-BF3DD425CF1D}">
      <dgm:prSet/>
      <dgm:spPr/>
      <dgm:t>
        <a:bodyPr/>
        <a:lstStyle/>
        <a:p>
          <a:endParaRPr lang="x-none"/>
        </a:p>
      </dgm:t>
    </dgm:pt>
    <dgm:pt modelId="{6C511AAF-CFEE-497C-9D8D-D17D0EC07785}" type="sibTrans" cxnId="{FDC3940D-CAB4-4589-9581-BF3DD425CF1D}">
      <dgm:prSet/>
      <dgm:spPr/>
      <dgm:t>
        <a:bodyPr/>
        <a:lstStyle/>
        <a:p>
          <a:endParaRPr lang="x-none"/>
        </a:p>
      </dgm:t>
    </dgm:pt>
    <dgm:pt modelId="{EB506D6E-2725-4935-89FB-B0DB435AB62F}">
      <dgm:prSet phldrT="[Text]" custT="1"/>
      <dgm:spPr/>
      <dgm:t>
        <a:bodyPr/>
        <a:lstStyle/>
        <a:p>
          <a:r>
            <a:rPr lang="en-US" sz="2000" b="1" i="0">
              <a:latin typeface="Times New Roman" pitchFamily="18" charset="0"/>
              <a:cs typeface="Times New Roman" pitchFamily="18" charset="0"/>
            </a:rPr>
            <a:t>Tổ chức kiểm tra</a:t>
          </a:r>
          <a:endParaRPr lang="x-none" sz="2000" b="1" i="0" dirty="0">
            <a:latin typeface="Times New Roman" panose="02020603050405020304" pitchFamily="18" charset="0"/>
            <a:cs typeface="Times New Roman" panose="02020603050405020304" pitchFamily="18" charset="0"/>
          </a:endParaRPr>
        </a:p>
      </dgm:t>
    </dgm:pt>
    <dgm:pt modelId="{DC9E6FC6-0C23-4117-9302-9576C82F00D3}" type="parTrans" cxnId="{E3F9F3E0-C357-4A31-B971-BFAAD92548CC}">
      <dgm:prSet/>
      <dgm:spPr/>
      <dgm:t>
        <a:bodyPr/>
        <a:lstStyle/>
        <a:p>
          <a:endParaRPr lang="x-none"/>
        </a:p>
      </dgm:t>
    </dgm:pt>
    <dgm:pt modelId="{DBA5A5E5-FEEB-444D-873A-CAF6F4850761}" type="sibTrans" cxnId="{E3F9F3E0-C357-4A31-B971-BFAAD92548CC}">
      <dgm:prSet/>
      <dgm:spPr/>
      <dgm:t>
        <a:bodyPr/>
        <a:lstStyle/>
        <a:p>
          <a:endParaRPr lang="x-none"/>
        </a:p>
      </dgm:t>
    </dgm:pt>
    <dgm:pt modelId="{A506E01E-66BD-4D53-8807-8796414E11C5}">
      <dgm:prSet phldrT="[Text]" custT="1"/>
      <dgm:spPr/>
      <dgm:t>
        <a:bodyPr/>
        <a:lstStyle/>
        <a:p>
          <a:r>
            <a:rPr lang="en-US" sz="2400" b="1" dirty="0" err="1">
              <a:solidFill>
                <a:srgbClr val="3333FF"/>
              </a:solidFill>
              <a:latin typeface="Times New Roman" pitchFamily="18" charset="0"/>
              <a:cs typeface="Times New Roman" pitchFamily="18" charset="0"/>
            </a:rPr>
            <a:t>Tổ</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hợp</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với</a:t>
          </a:r>
          <a:r>
            <a:rPr lang="en-US" sz="2400" b="1" dirty="0">
              <a:solidFill>
                <a:srgbClr val="3333FF"/>
              </a:solidFill>
              <a:latin typeface="Times New Roman" pitchFamily="18" charset="0"/>
              <a:cs typeface="Times New Roman" pitchFamily="18" charset="0"/>
            </a:rPr>
            <a:t> GV </a:t>
          </a:r>
          <a:r>
            <a:rPr lang="en-US" sz="2400" b="1" dirty="0" err="1">
              <a:solidFill>
                <a:srgbClr val="3333FF"/>
              </a:solidFill>
              <a:latin typeface="Times New Roman" pitchFamily="18" charset="0"/>
              <a:cs typeface="Times New Roman" pitchFamily="18" charset="0"/>
            </a:rPr>
            <a:t>xây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dựng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đề</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kiểm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lại</a:t>
          </a:r>
          <a:r>
            <a:rPr lang="en-US" sz="2400" b="1" dirty="0">
              <a:solidFill>
                <a:srgbClr val="3333FF"/>
              </a:solidFill>
              <a:latin typeface="Times New Roman" pitchFamily="18" charset="0"/>
              <a:cs typeface="Times New Roman" pitchFamily="18" charset="0"/>
            </a:rPr>
            <a:t> </a:t>
          </a:r>
          <a:endParaRPr lang="x-none" sz="2400" b="1" dirty="0">
            <a:solidFill>
              <a:srgbClr val="3333FF"/>
            </a:solidFill>
            <a:latin typeface="Times New Roman" panose="02020603050405020304" pitchFamily="18" charset="0"/>
            <a:cs typeface="Times New Roman" panose="02020603050405020304" pitchFamily="18" charset="0"/>
          </a:endParaRPr>
        </a:p>
      </dgm:t>
    </dgm:pt>
    <dgm:pt modelId="{710D4391-0F96-4CE7-9F8C-388DEFE5E302}" type="parTrans" cxnId="{7586B92A-60C9-44BB-B62F-CF6659B55F87}">
      <dgm:prSet/>
      <dgm:spPr/>
      <dgm:t>
        <a:bodyPr/>
        <a:lstStyle/>
        <a:p>
          <a:endParaRPr lang="x-none"/>
        </a:p>
      </dgm:t>
    </dgm:pt>
    <dgm:pt modelId="{F245759B-CD8D-4015-B211-DB0C775ED0B5}" type="sibTrans" cxnId="{7586B92A-60C9-44BB-B62F-CF6659B55F87}">
      <dgm:prSet/>
      <dgm:spPr/>
      <dgm:t>
        <a:bodyPr/>
        <a:lstStyle/>
        <a:p>
          <a:endParaRPr lang="x-none"/>
        </a:p>
      </dgm:t>
    </dgm:pt>
    <dgm:pt modelId="{07373F9F-5CF5-4FEB-BA19-0433481E0A79}">
      <dgm:prSet phldrT="[Text]" custT="1"/>
      <dgm:spPr/>
      <dgm:t>
        <a:bodyPr/>
        <a:lstStyle/>
        <a:p>
          <a:r>
            <a:rPr lang="en-US" sz="2400" b="1" dirty="0">
              <a:solidFill>
                <a:srgbClr val="3333FF"/>
              </a:solidFill>
              <a:latin typeface="Times New Roman" pitchFamily="18" charset="0"/>
              <a:cs typeface="Times New Roman" pitchFamily="18" charset="0"/>
            </a:rPr>
            <a:t>GVCN </a:t>
          </a:r>
          <a:r>
            <a:rPr lang="en-US" sz="2400" b="1" dirty="0" err="1">
              <a:solidFill>
                <a:srgbClr val="3333FF"/>
              </a:solidFill>
              <a:latin typeface="Times New Roman" pitchFamily="18" charset="0"/>
              <a:cs typeface="Times New Roman" pitchFamily="18" charset="0"/>
            </a:rPr>
            <a:t>kết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phụ</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huynh</a:t>
          </a:r>
          <a:r>
            <a:rPr lang="en-US" sz="2400" b="1" dirty="0">
              <a:solidFill>
                <a:srgbClr val="3333FF"/>
              </a:solidFill>
              <a:latin typeface="Times New Roman" pitchFamily="18" charset="0"/>
              <a:cs typeface="Times New Roman" pitchFamily="18" charset="0"/>
            </a:rPr>
            <a:t> HS </a:t>
          </a:r>
          <a:r>
            <a:rPr lang="en-US" sz="2400" b="1" dirty="0" err="1">
              <a:solidFill>
                <a:srgbClr val="3333FF"/>
              </a:solidFill>
              <a:latin typeface="Times New Roman" pitchFamily="18" charset="0"/>
              <a:cs typeface="Times New Roman" pitchFamily="18" charset="0"/>
            </a:rPr>
            <a:t>hoặc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người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hỗ</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thông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báo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kế</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hoạch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tổ</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chức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ôn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tập</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trực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tuyến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với</a:t>
          </a:r>
          <a:r>
            <a:rPr lang="en-US" sz="2400" b="1" dirty="0">
              <a:solidFill>
                <a:srgbClr val="3333FF"/>
              </a:solidFill>
              <a:latin typeface="Times New Roman" pitchFamily="18" charset="0"/>
              <a:cs typeface="Times New Roman" pitchFamily="18" charset="0"/>
            </a:rPr>
            <a:t> </a:t>
          </a:r>
          <a:r>
            <a:rPr lang="vi-VN" sz="2400" b="1" dirty="0">
              <a:solidFill>
                <a:srgbClr val="3333FF"/>
              </a:solidFill>
              <a:latin typeface="Times New Roman" pitchFamily="18" charset="0"/>
              <a:cs typeface="Times New Roman" pitchFamily="18" charset="0"/>
            </a:rPr>
            <a:t>nội dung rèn luyện cụ thể theo từng ngày, từng tuần</a:t>
          </a:r>
          <a:endParaRPr lang="x-none" sz="2400" b="1" dirty="0">
            <a:solidFill>
              <a:srgbClr val="3333FF"/>
            </a:solidFill>
            <a:latin typeface="Times New Roman" panose="02020603050405020304" pitchFamily="18" charset="0"/>
            <a:cs typeface="Times New Roman" panose="02020603050405020304" pitchFamily="18" charset="0"/>
          </a:endParaRPr>
        </a:p>
      </dgm:t>
    </dgm:pt>
    <dgm:pt modelId="{E73251A9-6830-455C-8DBB-125179BAB054}" type="sibTrans" cxnId="{8E5D6ABC-108F-4886-83DC-B5B48E8372FF}">
      <dgm:prSet/>
      <dgm:spPr/>
      <dgm:t>
        <a:bodyPr/>
        <a:lstStyle/>
        <a:p>
          <a:endParaRPr lang="x-none"/>
        </a:p>
      </dgm:t>
    </dgm:pt>
    <dgm:pt modelId="{3B2A9FFC-2DBD-4645-A656-C82092159EB1}" type="parTrans" cxnId="{8E5D6ABC-108F-4886-83DC-B5B48E8372FF}">
      <dgm:prSet/>
      <dgm:spPr/>
      <dgm:t>
        <a:bodyPr/>
        <a:lstStyle/>
        <a:p>
          <a:endParaRPr lang="x-none"/>
        </a:p>
      </dgm:t>
    </dgm:pt>
    <dgm:pt modelId="{B3DB94DE-70FA-4108-8B48-CEE98DE27AAD}">
      <dgm:prSet custT="1"/>
      <dgm:spPr/>
      <dgm:t>
        <a:bodyPr/>
        <a:lstStyle/>
        <a:p>
          <a:r>
            <a:rPr lang="vi-VN" sz="2400" b="1">
              <a:solidFill>
                <a:srgbClr val="3333FF"/>
              </a:solidFill>
              <a:latin typeface="Times New Roman" pitchFamily="18" charset="0"/>
              <a:cs typeface="Times New Roman" pitchFamily="18" charset="0"/>
            </a:rPr>
            <a:t>kiểm tra lại là không quá 3 lần đối với 1 HS</a:t>
          </a:r>
          <a:r>
            <a:rPr lang="en-US" sz="2400" b="1">
              <a:solidFill>
                <a:srgbClr val="3333FF"/>
              </a:solidFill>
              <a:latin typeface="Times New Roman" pitchFamily="18" charset="0"/>
              <a:cs typeface="Times New Roman" pitchFamily="18" charset="0"/>
            </a:rPr>
            <a:t>.</a:t>
          </a:r>
          <a:endParaRPr lang="en-US" sz="2400" b="1" dirty="0">
            <a:solidFill>
              <a:srgbClr val="3333FF"/>
            </a:solidFill>
            <a:latin typeface="Times New Roman" pitchFamily="18" charset="0"/>
            <a:cs typeface="Times New Roman" pitchFamily="18" charset="0"/>
          </a:endParaRPr>
        </a:p>
      </dgm:t>
    </dgm:pt>
    <dgm:pt modelId="{BDB0BA58-7066-4EA0-8AA0-3197B231E0EA}" type="parTrans" cxnId="{807A8006-AE73-4217-BF2F-75354ECC2892}">
      <dgm:prSet/>
      <dgm:spPr/>
      <dgm:t>
        <a:bodyPr/>
        <a:lstStyle/>
        <a:p>
          <a:endParaRPr lang="en-US"/>
        </a:p>
      </dgm:t>
    </dgm:pt>
    <dgm:pt modelId="{392CDA69-B96F-4332-8D11-3A78A0DB660A}" type="sibTrans" cxnId="{807A8006-AE73-4217-BF2F-75354ECC2892}">
      <dgm:prSet/>
      <dgm:spPr/>
      <dgm:t>
        <a:bodyPr/>
        <a:lstStyle/>
        <a:p>
          <a:endParaRPr lang="en-US"/>
        </a:p>
      </dgm:t>
    </dgm:pt>
    <dgm:pt modelId="{AF15A41B-B52F-4BB7-944F-296C9B6921EB}">
      <dgm:prSet custT="1"/>
      <dgm:spPr/>
      <dgm:t>
        <a:bodyPr/>
        <a:lstStyle/>
        <a:p>
          <a:r>
            <a:rPr lang="en-US" sz="2400" b="1" dirty="0" err="1">
              <a:solidFill>
                <a:srgbClr val="3333FF"/>
              </a:solidFill>
              <a:latin typeface="Times New Roman" pitchFamily="18" charset="0"/>
              <a:cs typeface="Times New Roman" pitchFamily="18" charset="0"/>
            </a:rPr>
            <a:t>Trình</a:t>
          </a:r>
          <a:r>
            <a:rPr lang="en-US" sz="2400" b="1" dirty="0">
              <a:solidFill>
                <a:srgbClr val="3333FF"/>
              </a:solidFill>
              <a:latin typeface="Times New Roman" pitchFamily="18" charset="0"/>
              <a:cs typeface="Times New Roman" pitchFamily="18" charset="0"/>
            </a:rPr>
            <a:t> Ban </a:t>
          </a:r>
          <a:r>
            <a:rPr lang="en-US" sz="2400" b="1" dirty="0" err="1">
              <a:solidFill>
                <a:srgbClr val="3333FF"/>
              </a:solidFill>
              <a:latin typeface="Times New Roman" pitchFamily="18" charset="0"/>
              <a:cs typeface="Times New Roman" pitchFamily="18" charset="0"/>
            </a:rPr>
            <a:t>giám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hiệu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duyệt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sao</a:t>
          </a:r>
          <a:r>
            <a:rPr lang="en-US" sz="2400" b="1" dirty="0">
              <a:solidFill>
                <a:srgbClr val="3333FF"/>
              </a:solidFill>
              <a:latin typeface="Times New Roman" pitchFamily="18" charset="0"/>
              <a:cs typeface="Times New Roman" pitchFamily="18" charset="0"/>
            </a:rPr>
            <a:t> in </a:t>
          </a:r>
          <a:r>
            <a:rPr lang="en-US" sz="2400" b="1" dirty="0" err="1">
              <a:solidFill>
                <a:srgbClr val="3333FF"/>
              </a:solidFill>
              <a:latin typeface="Times New Roman" pitchFamily="18" charset="0"/>
              <a:cs typeface="Times New Roman" pitchFamily="18" charset="0"/>
            </a:rPr>
            <a:t>và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bảo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mật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theo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định</a:t>
          </a:r>
          <a:r>
            <a:rPr lang="en-US" sz="2400" b="1" dirty="0">
              <a:solidFill>
                <a:srgbClr val="3333FF"/>
              </a:solidFill>
              <a:latin typeface="Times New Roman" pitchFamily="18" charset="0"/>
              <a:cs typeface="Times New Roman" pitchFamily="18" charset="0"/>
            </a:rPr>
            <a:t> </a:t>
          </a:r>
        </a:p>
      </dgm:t>
    </dgm:pt>
    <dgm:pt modelId="{9117E934-EC7B-4E21-A5DB-21614EDA9B61}" type="parTrans" cxnId="{23B3C8F9-FFCF-4C33-B839-CAFB1A34FAAC}">
      <dgm:prSet/>
      <dgm:spPr/>
      <dgm:t>
        <a:bodyPr/>
        <a:lstStyle/>
        <a:p>
          <a:endParaRPr lang="en-US"/>
        </a:p>
      </dgm:t>
    </dgm:pt>
    <dgm:pt modelId="{05872A6E-7D20-4C4D-9CFF-28F179EE53C1}" type="sibTrans" cxnId="{23B3C8F9-FFCF-4C33-B839-CAFB1A34FAAC}">
      <dgm:prSet/>
      <dgm:spPr/>
      <dgm:t>
        <a:bodyPr/>
        <a:lstStyle/>
        <a:p>
          <a:endParaRPr lang="en-US"/>
        </a:p>
      </dgm:t>
    </dgm:pt>
    <dgm:pt modelId="{3ED1CBE3-E88A-477F-A883-46FC0098EF1E}">
      <dgm:prSet phldrT="[Text]" custT="1"/>
      <dgm:spPr/>
      <dgm:t>
        <a:bodyPr/>
        <a:lstStyle/>
        <a:p>
          <a:r>
            <a:rPr lang="en-US" sz="2000" b="1" i="0" dirty="0" err="1">
              <a:latin typeface="Times New Roman" pitchFamily="18" charset="0"/>
              <a:cs typeface="Times New Roman" pitchFamily="18" charset="0"/>
            </a:rPr>
            <a:t>Tổ</a:t>
          </a:r>
          <a:r>
            <a:rPr lang="en-US" sz="2000" b="1" i="0" dirty="0">
              <a:latin typeface="Times New Roman" pitchFamily="18" charset="0"/>
              <a:cs typeface="Times New Roman" pitchFamily="18" charset="0"/>
            </a:rPr>
            <a:t> </a:t>
          </a:r>
          <a:r>
            <a:rPr lang="en-US" sz="2000" b="1" i="0" dirty="0" err="1">
              <a:latin typeface="Times New Roman" pitchFamily="18" charset="0"/>
              <a:cs typeface="Times New Roman" pitchFamily="18" charset="0"/>
            </a:rPr>
            <a:t>chức</a:t>
          </a:r>
          <a:r>
            <a:rPr lang="en-US" sz="2000" b="1" i="0" dirty="0">
              <a:latin typeface="Times New Roman" pitchFamily="18" charset="0"/>
              <a:cs typeface="Times New Roman" pitchFamily="18" charset="0"/>
            </a:rPr>
            <a:t> </a:t>
          </a:r>
          <a:r>
            <a:rPr lang="en-US" sz="2000" b="1" i="0" dirty="0" err="1">
              <a:latin typeface="Times New Roman" pitchFamily="18" charset="0"/>
              <a:cs typeface="Times New Roman" pitchFamily="18" charset="0"/>
            </a:rPr>
            <a:t>ôn</a:t>
          </a:r>
          <a:r>
            <a:rPr lang="en-US" sz="2000" b="1" i="0" dirty="0">
              <a:latin typeface="Times New Roman" pitchFamily="18" charset="0"/>
              <a:cs typeface="Times New Roman" pitchFamily="18" charset="0"/>
            </a:rPr>
            <a:t> </a:t>
          </a:r>
          <a:r>
            <a:rPr lang="en-US" sz="2000" b="1" i="0" dirty="0" err="1">
              <a:latin typeface="Times New Roman" pitchFamily="18" charset="0"/>
              <a:cs typeface="Times New Roman" pitchFamily="18" charset="0"/>
            </a:rPr>
            <a:t>tập</a:t>
          </a:r>
          <a:endParaRPr lang="x-none" sz="2000" b="1" i="0" dirty="0">
            <a:latin typeface="Times New Roman" panose="02020603050405020304" pitchFamily="18" charset="0"/>
            <a:cs typeface="Times New Roman" panose="02020603050405020304" pitchFamily="18" charset="0"/>
          </a:endParaRPr>
        </a:p>
      </dgm:t>
    </dgm:pt>
    <dgm:pt modelId="{C0A8E544-F190-4F62-AC37-D82A6C22137C}" type="sibTrans" cxnId="{91CF3EF4-496A-46D4-B8EA-E1DD81F7604A}">
      <dgm:prSet/>
      <dgm:spPr/>
      <dgm:t>
        <a:bodyPr/>
        <a:lstStyle/>
        <a:p>
          <a:endParaRPr lang="x-none"/>
        </a:p>
      </dgm:t>
    </dgm:pt>
    <dgm:pt modelId="{B0110C50-CF7E-4F73-9A2F-488FC1FAA006}" type="parTrans" cxnId="{91CF3EF4-496A-46D4-B8EA-E1DD81F7604A}">
      <dgm:prSet/>
      <dgm:spPr/>
      <dgm:t>
        <a:bodyPr/>
        <a:lstStyle/>
        <a:p>
          <a:endParaRPr lang="x-none"/>
        </a:p>
      </dgm:t>
    </dgm:pt>
    <dgm:pt modelId="{EBA0EA36-82B1-4ED4-91E4-3FC9706BD915}" type="pres">
      <dgm:prSet presAssocID="{8BCECC57-247A-4CC2-BBAA-95DBE305DCBD}" presName="Name0" presStyleCnt="0">
        <dgm:presLayoutVars>
          <dgm:dir/>
          <dgm:animLvl val="lvl"/>
          <dgm:resizeHandles val="exact"/>
        </dgm:presLayoutVars>
      </dgm:prSet>
      <dgm:spPr/>
      <dgm:t>
        <a:bodyPr/>
        <a:lstStyle/>
        <a:p>
          <a:endParaRPr lang="en-US"/>
        </a:p>
      </dgm:t>
    </dgm:pt>
    <dgm:pt modelId="{E41DDC87-1090-4AE4-A5BD-2FE8FF80661F}" type="pres">
      <dgm:prSet presAssocID="{41B7D2CC-87E9-4E6E-BBAE-50FC4DA6B95E}" presName="linNode" presStyleCnt="0"/>
      <dgm:spPr/>
    </dgm:pt>
    <dgm:pt modelId="{D6FE56E4-7EE6-4ECC-8FF5-754A3A7ED3E7}" type="pres">
      <dgm:prSet presAssocID="{41B7D2CC-87E9-4E6E-BBAE-50FC4DA6B95E}" presName="parentText" presStyleLbl="node1" presStyleIdx="0" presStyleCnt="4" custScaleX="91058" custScaleY="1384987">
        <dgm:presLayoutVars>
          <dgm:chMax val="1"/>
          <dgm:bulletEnabled val="1"/>
        </dgm:presLayoutVars>
      </dgm:prSet>
      <dgm:spPr/>
      <dgm:t>
        <a:bodyPr/>
        <a:lstStyle/>
        <a:p>
          <a:endParaRPr lang="en-US"/>
        </a:p>
      </dgm:t>
    </dgm:pt>
    <dgm:pt modelId="{3235BBAA-D50B-4F13-9D43-BD7363F2B96F}" type="pres">
      <dgm:prSet presAssocID="{41B7D2CC-87E9-4E6E-BBAE-50FC4DA6B95E}" presName="descendantText" presStyleLbl="alignAccFollowNode1" presStyleIdx="0" presStyleCnt="4" custScaleX="218498" custScaleY="2000000" custLinFactY="-93822" custLinFactNeighborX="0" custLinFactNeighborY="-100000">
        <dgm:presLayoutVars>
          <dgm:bulletEnabled val="1"/>
        </dgm:presLayoutVars>
      </dgm:prSet>
      <dgm:spPr/>
      <dgm:t>
        <a:bodyPr/>
        <a:lstStyle/>
        <a:p>
          <a:endParaRPr lang="en-US"/>
        </a:p>
      </dgm:t>
    </dgm:pt>
    <dgm:pt modelId="{8B53920B-30D6-4445-9F63-0B87722925FC}" type="pres">
      <dgm:prSet presAssocID="{B06ECED7-6B3A-46F7-A5D8-0DC7CF6E2AF1}" presName="sp" presStyleCnt="0"/>
      <dgm:spPr/>
    </dgm:pt>
    <dgm:pt modelId="{834A7503-58F3-4E82-A581-815780F18390}" type="pres">
      <dgm:prSet presAssocID="{A2219D2F-4FBB-48F4-B28D-36C8A2B5E35C}" presName="linNode" presStyleCnt="0"/>
      <dgm:spPr/>
    </dgm:pt>
    <dgm:pt modelId="{CB297BAD-9C27-4EA5-B42B-F2E4D59FDC1F}" type="pres">
      <dgm:prSet presAssocID="{A2219D2F-4FBB-48F4-B28D-36C8A2B5E35C}" presName="parentText" presStyleLbl="node1" presStyleIdx="1" presStyleCnt="4" custScaleX="91058" custScaleY="1384987">
        <dgm:presLayoutVars>
          <dgm:chMax val="1"/>
          <dgm:bulletEnabled val="1"/>
        </dgm:presLayoutVars>
      </dgm:prSet>
      <dgm:spPr/>
      <dgm:t>
        <a:bodyPr/>
        <a:lstStyle/>
        <a:p>
          <a:endParaRPr lang="en-US"/>
        </a:p>
      </dgm:t>
    </dgm:pt>
    <dgm:pt modelId="{2E996AA5-92BB-45D8-A512-44DFE0D60893}" type="pres">
      <dgm:prSet presAssocID="{A2219D2F-4FBB-48F4-B28D-36C8A2B5E35C}" presName="descendantText" presStyleLbl="alignAccFollowNode1" presStyleIdx="1" presStyleCnt="4" custScaleX="218498" custScaleY="1836191">
        <dgm:presLayoutVars>
          <dgm:bulletEnabled val="1"/>
        </dgm:presLayoutVars>
      </dgm:prSet>
      <dgm:spPr/>
      <dgm:t>
        <a:bodyPr/>
        <a:lstStyle/>
        <a:p>
          <a:endParaRPr lang="en-US"/>
        </a:p>
      </dgm:t>
    </dgm:pt>
    <dgm:pt modelId="{78E59978-3FC0-43E1-8715-DF46B2EDE0C1}" type="pres">
      <dgm:prSet presAssocID="{40E7081B-DCDA-4B68-B880-C059DBBDEADF}" presName="sp" presStyleCnt="0"/>
      <dgm:spPr/>
    </dgm:pt>
    <dgm:pt modelId="{D304FF2F-23C7-482B-9BB5-05B345BFD742}" type="pres">
      <dgm:prSet presAssocID="{3ED1CBE3-E88A-477F-A883-46FC0098EF1E}" presName="linNode" presStyleCnt="0"/>
      <dgm:spPr/>
    </dgm:pt>
    <dgm:pt modelId="{87EEE4E8-B343-43B7-89D9-EDADDA680D76}" type="pres">
      <dgm:prSet presAssocID="{3ED1CBE3-E88A-477F-A883-46FC0098EF1E}" presName="parentText" presStyleLbl="node1" presStyleIdx="2" presStyleCnt="4" custScaleX="91058" custScaleY="1384987">
        <dgm:presLayoutVars>
          <dgm:chMax val="1"/>
          <dgm:bulletEnabled val="1"/>
        </dgm:presLayoutVars>
      </dgm:prSet>
      <dgm:spPr/>
      <dgm:t>
        <a:bodyPr/>
        <a:lstStyle/>
        <a:p>
          <a:endParaRPr lang="en-US"/>
        </a:p>
      </dgm:t>
    </dgm:pt>
    <dgm:pt modelId="{AD131544-6E38-4A33-9AF1-99B5A6D9F238}" type="pres">
      <dgm:prSet presAssocID="{3ED1CBE3-E88A-477F-A883-46FC0098EF1E}" presName="descendantText" presStyleLbl="alignAccFollowNode1" presStyleIdx="2" presStyleCnt="4" custScaleX="218498" custScaleY="1836191">
        <dgm:presLayoutVars>
          <dgm:bulletEnabled val="1"/>
        </dgm:presLayoutVars>
      </dgm:prSet>
      <dgm:spPr/>
      <dgm:t>
        <a:bodyPr/>
        <a:lstStyle/>
        <a:p>
          <a:endParaRPr lang="en-US"/>
        </a:p>
      </dgm:t>
    </dgm:pt>
    <dgm:pt modelId="{6A249655-63D3-4580-9859-F041F93096F6}" type="pres">
      <dgm:prSet presAssocID="{C0A8E544-F190-4F62-AC37-D82A6C22137C}" presName="sp" presStyleCnt="0"/>
      <dgm:spPr/>
    </dgm:pt>
    <dgm:pt modelId="{B84A1F61-718F-44FF-9756-1BC60C740651}" type="pres">
      <dgm:prSet presAssocID="{EB506D6E-2725-4935-89FB-B0DB435AB62F}" presName="linNode" presStyleCnt="0"/>
      <dgm:spPr/>
    </dgm:pt>
    <dgm:pt modelId="{DDAC911A-0D60-42F6-895E-E65FB01BC045}" type="pres">
      <dgm:prSet presAssocID="{EB506D6E-2725-4935-89FB-B0DB435AB62F}" presName="parentText" presStyleLbl="node1" presStyleIdx="3" presStyleCnt="4" custScaleX="91058" custScaleY="1384987">
        <dgm:presLayoutVars>
          <dgm:chMax val="1"/>
          <dgm:bulletEnabled val="1"/>
        </dgm:presLayoutVars>
      </dgm:prSet>
      <dgm:spPr/>
      <dgm:t>
        <a:bodyPr/>
        <a:lstStyle/>
        <a:p>
          <a:endParaRPr lang="en-US"/>
        </a:p>
      </dgm:t>
    </dgm:pt>
    <dgm:pt modelId="{336B26E2-C966-433B-B8B9-7A39F83CF091}" type="pres">
      <dgm:prSet presAssocID="{EB506D6E-2725-4935-89FB-B0DB435AB62F}" presName="descendantText" presStyleLbl="alignAccFollowNode1" presStyleIdx="3" presStyleCnt="4" custScaleX="218498" custScaleY="1836191">
        <dgm:presLayoutVars>
          <dgm:bulletEnabled val="1"/>
        </dgm:presLayoutVars>
      </dgm:prSet>
      <dgm:spPr/>
      <dgm:t>
        <a:bodyPr/>
        <a:lstStyle/>
        <a:p>
          <a:endParaRPr lang="en-US"/>
        </a:p>
      </dgm:t>
    </dgm:pt>
  </dgm:ptLst>
  <dgm:cxnLst>
    <dgm:cxn modelId="{91CF3EF4-496A-46D4-B8EA-E1DD81F7604A}" srcId="{8BCECC57-247A-4CC2-BBAA-95DBE305DCBD}" destId="{3ED1CBE3-E88A-477F-A883-46FC0098EF1E}" srcOrd="2" destOrd="0" parTransId="{B0110C50-CF7E-4F73-9A2F-488FC1FAA006}" sibTransId="{C0A8E544-F190-4F62-AC37-D82A6C22137C}"/>
    <dgm:cxn modelId="{7586B92A-60C9-44BB-B62F-CF6659B55F87}" srcId="{EB506D6E-2725-4935-89FB-B0DB435AB62F}" destId="{A506E01E-66BD-4D53-8807-8796414E11C5}" srcOrd="0" destOrd="0" parTransId="{710D4391-0F96-4CE7-9F8C-388DEFE5E302}" sibTransId="{F245759B-CD8D-4015-B211-DB0C775ED0B5}"/>
    <dgm:cxn modelId="{BEC4020E-2728-4026-B125-FE007389A78E}" type="presOf" srcId="{B3DB94DE-70FA-4108-8B48-CEE98DE27AAD}" destId="{2E996AA5-92BB-45D8-A512-44DFE0D60893}" srcOrd="0" destOrd="1" presId="urn:microsoft.com/office/officeart/2005/8/layout/vList5"/>
    <dgm:cxn modelId="{2B64987D-B279-49BA-B57C-1DC85BACAD2E}" type="presOf" srcId="{41B7D2CC-87E9-4E6E-BBAE-50FC4DA6B95E}" destId="{D6FE56E4-7EE6-4ECC-8FF5-754A3A7ED3E7}" srcOrd="0" destOrd="0" presId="urn:microsoft.com/office/officeart/2005/8/layout/vList5"/>
    <dgm:cxn modelId="{891D781C-C1CE-47A8-8866-223B05F46B0C}" srcId="{41B7D2CC-87E9-4E6E-BBAE-50FC4DA6B95E}" destId="{61166B50-2611-42C6-AF76-4B98A9186E16}" srcOrd="0" destOrd="0" parTransId="{CE143CF5-1506-46F9-99EA-1D790385DF68}" sibTransId="{6819E0A9-60CC-4A5D-B22F-88A188590461}"/>
    <dgm:cxn modelId="{9C799021-C977-4987-925A-27F192D68326}" type="presOf" srcId="{3CC584D2-9183-4680-9996-73982BD11F6E}" destId="{2E996AA5-92BB-45D8-A512-44DFE0D60893}" srcOrd="0" destOrd="0" presId="urn:microsoft.com/office/officeart/2005/8/layout/vList5"/>
    <dgm:cxn modelId="{EFCF9AF9-24B4-4912-83FF-D2C624779E30}" srcId="{8BCECC57-247A-4CC2-BBAA-95DBE305DCBD}" destId="{A2219D2F-4FBB-48F4-B28D-36C8A2B5E35C}" srcOrd="1" destOrd="0" parTransId="{369E1B3C-CA0C-4B99-ADA4-C9A2F6749A36}" sibTransId="{40E7081B-DCDA-4B68-B880-C059DBBDEADF}"/>
    <dgm:cxn modelId="{2BCB0A00-F8D5-4D15-B0F1-7E0C2715264A}" type="presOf" srcId="{07373F9F-5CF5-4FEB-BA19-0433481E0A79}" destId="{AD131544-6E38-4A33-9AF1-99B5A6D9F238}" srcOrd="0" destOrd="0" presId="urn:microsoft.com/office/officeart/2005/8/layout/vList5"/>
    <dgm:cxn modelId="{17FDD9E3-E803-4B6D-BE1C-ED2BAEDF871C}" type="presOf" srcId="{A506E01E-66BD-4D53-8807-8796414E11C5}" destId="{336B26E2-C966-433B-B8B9-7A39F83CF091}" srcOrd="0" destOrd="0" presId="urn:microsoft.com/office/officeart/2005/8/layout/vList5"/>
    <dgm:cxn modelId="{FDC3940D-CAB4-4589-9581-BF3DD425CF1D}" srcId="{A2219D2F-4FBB-48F4-B28D-36C8A2B5E35C}" destId="{3CC584D2-9183-4680-9996-73982BD11F6E}" srcOrd="0" destOrd="0" parTransId="{7502A4DD-DF3A-43D1-B25B-D1B58D7B8CB0}" sibTransId="{6C511AAF-CFEE-497C-9D8D-D17D0EC07785}"/>
    <dgm:cxn modelId="{6F31CB01-8376-4A4E-98B3-3C4EAB103ACF}" type="presOf" srcId="{61166B50-2611-42C6-AF76-4B98A9186E16}" destId="{3235BBAA-D50B-4F13-9D43-BD7363F2B96F}" srcOrd="0" destOrd="0" presId="urn:microsoft.com/office/officeart/2005/8/layout/vList5"/>
    <dgm:cxn modelId="{00423C35-F0C2-45C1-A286-375BFD6989D6}" type="presOf" srcId="{EB506D6E-2725-4935-89FB-B0DB435AB62F}" destId="{DDAC911A-0D60-42F6-895E-E65FB01BC045}" srcOrd="0" destOrd="0" presId="urn:microsoft.com/office/officeart/2005/8/layout/vList5"/>
    <dgm:cxn modelId="{23B3C8F9-FFCF-4C33-B839-CAFB1A34FAAC}" srcId="{EB506D6E-2725-4935-89FB-B0DB435AB62F}" destId="{AF15A41B-B52F-4BB7-944F-296C9B6921EB}" srcOrd="1" destOrd="0" parTransId="{9117E934-EC7B-4E21-A5DB-21614EDA9B61}" sibTransId="{05872A6E-7D20-4C4D-9CFF-28F179EE53C1}"/>
    <dgm:cxn modelId="{504F23FA-480B-4D08-914C-7A899FC484A2}" type="presOf" srcId="{AF15A41B-B52F-4BB7-944F-296C9B6921EB}" destId="{336B26E2-C966-433B-B8B9-7A39F83CF091}" srcOrd="0" destOrd="1" presId="urn:microsoft.com/office/officeart/2005/8/layout/vList5"/>
    <dgm:cxn modelId="{8E5D6ABC-108F-4886-83DC-B5B48E8372FF}" srcId="{3ED1CBE3-E88A-477F-A883-46FC0098EF1E}" destId="{07373F9F-5CF5-4FEB-BA19-0433481E0A79}" srcOrd="0" destOrd="0" parTransId="{3B2A9FFC-2DBD-4645-A656-C82092159EB1}" sibTransId="{E73251A9-6830-455C-8DBB-125179BAB054}"/>
    <dgm:cxn modelId="{807A8006-AE73-4217-BF2F-75354ECC2892}" srcId="{A2219D2F-4FBB-48F4-B28D-36C8A2B5E35C}" destId="{B3DB94DE-70FA-4108-8B48-CEE98DE27AAD}" srcOrd="1" destOrd="0" parTransId="{BDB0BA58-7066-4EA0-8AA0-3197B231E0EA}" sibTransId="{392CDA69-B96F-4332-8D11-3A78A0DB660A}"/>
    <dgm:cxn modelId="{A4B67422-929B-4B78-9F18-4C11A67249C5}" srcId="{8BCECC57-247A-4CC2-BBAA-95DBE305DCBD}" destId="{41B7D2CC-87E9-4E6E-BBAE-50FC4DA6B95E}" srcOrd="0" destOrd="0" parTransId="{5964B671-28D2-473D-9AF1-66EFA403C767}" sibTransId="{B06ECED7-6B3A-46F7-A5D8-0DC7CF6E2AF1}"/>
    <dgm:cxn modelId="{E3F9F3E0-C357-4A31-B971-BFAAD92548CC}" srcId="{8BCECC57-247A-4CC2-BBAA-95DBE305DCBD}" destId="{EB506D6E-2725-4935-89FB-B0DB435AB62F}" srcOrd="3" destOrd="0" parTransId="{DC9E6FC6-0C23-4117-9302-9576C82F00D3}" sibTransId="{DBA5A5E5-FEEB-444D-873A-CAF6F4850761}"/>
    <dgm:cxn modelId="{307FB4BB-D629-4E30-938C-E563DD370349}" type="presOf" srcId="{A2219D2F-4FBB-48F4-B28D-36C8A2B5E35C}" destId="{CB297BAD-9C27-4EA5-B42B-F2E4D59FDC1F}" srcOrd="0" destOrd="0" presId="urn:microsoft.com/office/officeart/2005/8/layout/vList5"/>
    <dgm:cxn modelId="{49ABB2A5-CCB6-44A4-BE93-0353B4A7BA92}" type="presOf" srcId="{3ED1CBE3-E88A-477F-A883-46FC0098EF1E}" destId="{87EEE4E8-B343-43B7-89D9-EDADDA680D76}" srcOrd="0" destOrd="0" presId="urn:microsoft.com/office/officeart/2005/8/layout/vList5"/>
    <dgm:cxn modelId="{1B5619DA-1B30-4E5E-AC29-03697E411551}" type="presOf" srcId="{8BCECC57-247A-4CC2-BBAA-95DBE305DCBD}" destId="{EBA0EA36-82B1-4ED4-91E4-3FC9706BD915}" srcOrd="0" destOrd="0" presId="urn:microsoft.com/office/officeart/2005/8/layout/vList5"/>
    <dgm:cxn modelId="{FBF6C269-0CA1-4124-9ECB-A0F6B36F6BEE}" type="presParOf" srcId="{EBA0EA36-82B1-4ED4-91E4-3FC9706BD915}" destId="{E41DDC87-1090-4AE4-A5BD-2FE8FF80661F}" srcOrd="0" destOrd="0" presId="urn:microsoft.com/office/officeart/2005/8/layout/vList5"/>
    <dgm:cxn modelId="{4C5D488A-151A-4AB5-8B89-EB7A210952D8}" type="presParOf" srcId="{E41DDC87-1090-4AE4-A5BD-2FE8FF80661F}" destId="{D6FE56E4-7EE6-4ECC-8FF5-754A3A7ED3E7}" srcOrd="0" destOrd="0" presId="urn:microsoft.com/office/officeart/2005/8/layout/vList5"/>
    <dgm:cxn modelId="{F0F9CC72-10CB-44AB-A0C0-BF90F4801C38}" type="presParOf" srcId="{E41DDC87-1090-4AE4-A5BD-2FE8FF80661F}" destId="{3235BBAA-D50B-4F13-9D43-BD7363F2B96F}" srcOrd="1" destOrd="0" presId="urn:microsoft.com/office/officeart/2005/8/layout/vList5"/>
    <dgm:cxn modelId="{DFF2041F-4F67-4C9C-8F04-F0CEF6CBFBE6}" type="presParOf" srcId="{EBA0EA36-82B1-4ED4-91E4-3FC9706BD915}" destId="{8B53920B-30D6-4445-9F63-0B87722925FC}" srcOrd="1" destOrd="0" presId="urn:microsoft.com/office/officeart/2005/8/layout/vList5"/>
    <dgm:cxn modelId="{8D1A0386-D09E-4B95-AE31-6239D6AF8ACA}" type="presParOf" srcId="{EBA0EA36-82B1-4ED4-91E4-3FC9706BD915}" destId="{834A7503-58F3-4E82-A581-815780F18390}" srcOrd="2" destOrd="0" presId="urn:microsoft.com/office/officeart/2005/8/layout/vList5"/>
    <dgm:cxn modelId="{C709B7CE-EDE6-4330-B774-97D5EB503C1D}" type="presParOf" srcId="{834A7503-58F3-4E82-A581-815780F18390}" destId="{CB297BAD-9C27-4EA5-B42B-F2E4D59FDC1F}" srcOrd="0" destOrd="0" presId="urn:microsoft.com/office/officeart/2005/8/layout/vList5"/>
    <dgm:cxn modelId="{53764713-FB5D-47D8-A0E8-D8089578070C}" type="presParOf" srcId="{834A7503-58F3-4E82-A581-815780F18390}" destId="{2E996AA5-92BB-45D8-A512-44DFE0D60893}" srcOrd="1" destOrd="0" presId="urn:microsoft.com/office/officeart/2005/8/layout/vList5"/>
    <dgm:cxn modelId="{E383C69C-7D28-4189-B845-3A733F3561D6}" type="presParOf" srcId="{EBA0EA36-82B1-4ED4-91E4-3FC9706BD915}" destId="{78E59978-3FC0-43E1-8715-DF46B2EDE0C1}" srcOrd="3" destOrd="0" presId="urn:microsoft.com/office/officeart/2005/8/layout/vList5"/>
    <dgm:cxn modelId="{3420B1A8-63DA-4587-B699-2AEC074EFF9D}" type="presParOf" srcId="{EBA0EA36-82B1-4ED4-91E4-3FC9706BD915}" destId="{D304FF2F-23C7-482B-9BB5-05B345BFD742}" srcOrd="4" destOrd="0" presId="urn:microsoft.com/office/officeart/2005/8/layout/vList5"/>
    <dgm:cxn modelId="{07C0A322-63B1-44E6-B1EA-598BC7A76958}" type="presParOf" srcId="{D304FF2F-23C7-482B-9BB5-05B345BFD742}" destId="{87EEE4E8-B343-43B7-89D9-EDADDA680D76}" srcOrd="0" destOrd="0" presId="urn:microsoft.com/office/officeart/2005/8/layout/vList5"/>
    <dgm:cxn modelId="{C19B09D7-B9AA-4A17-A6A7-70CDA97FD063}" type="presParOf" srcId="{D304FF2F-23C7-482B-9BB5-05B345BFD742}" destId="{AD131544-6E38-4A33-9AF1-99B5A6D9F238}" srcOrd="1" destOrd="0" presId="urn:microsoft.com/office/officeart/2005/8/layout/vList5"/>
    <dgm:cxn modelId="{92053CE5-F9DF-4970-97B9-3FDA16A365D9}" type="presParOf" srcId="{EBA0EA36-82B1-4ED4-91E4-3FC9706BD915}" destId="{6A249655-63D3-4580-9859-F041F93096F6}" srcOrd="5" destOrd="0" presId="urn:microsoft.com/office/officeart/2005/8/layout/vList5"/>
    <dgm:cxn modelId="{BAF358D7-8A58-4F8B-92EB-E7B7F4E0F1AA}" type="presParOf" srcId="{EBA0EA36-82B1-4ED4-91E4-3FC9706BD915}" destId="{B84A1F61-718F-44FF-9756-1BC60C740651}" srcOrd="6" destOrd="0" presId="urn:microsoft.com/office/officeart/2005/8/layout/vList5"/>
    <dgm:cxn modelId="{35077A4A-8AE3-4005-8D88-DD303276C76D}" type="presParOf" srcId="{B84A1F61-718F-44FF-9756-1BC60C740651}" destId="{DDAC911A-0D60-42F6-895E-E65FB01BC045}" srcOrd="0" destOrd="0" presId="urn:microsoft.com/office/officeart/2005/8/layout/vList5"/>
    <dgm:cxn modelId="{81831BD8-EFFF-4E6F-9EA9-54F81462D36C}" type="presParOf" srcId="{B84A1F61-718F-44FF-9756-1BC60C740651}" destId="{336B26E2-C966-433B-B8B9-7A39F83CF0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501DC-9698-4F02-8109-673A8C11F55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2D050B-2877-478C-9EF5-4ED48FF2A06E}">
      <dsp:nvSpPr>
        <dsp:cNvPr id="0" name=""/>
        <dsp:cNvSpPr/>
      </dsp:nvSpPr>
      <dsp:spPr>
        <a:xfrm>
          <a:off x="610504" y="434468"/>
          <a:ext cx="10534547" cy="833607"/>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Điều</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chỉnh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gian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năm</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học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phù</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hợp</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dạy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học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trực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tuyến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trực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tiếp</a:t>
          </a:r>
          <a:endParaRPr lang="x-none" sz="2400" b="1" kern="1200" dirty="0">
            <a:latin typeface="Times New Roman" panose="02020603050405020304" pitchFamily="18" charset="0"/>
            <a:cs typeface="Times New Roman" panose="02020603050405020304" pitchFamily="18" charset="0"/>
          </a:endParaRPr>
        </a:p>
      </dsp:txBody>
      <dsp:txXfrm>
        <a:off x="610504" y="434468"/>
        <a:ext cx="10534547" cy="833607"/>
      </dsp:txXfrm>
    </dsp:sp>
    <dsp:sp modelId="{720D3229-DABE-4D44-AFE3-79D8EE536061}">
      <dsp:nvSpPr>
        <dsp:cNvPr id="0" name=""/>
        <dsp:cNvSpPr/>
      </dsp:nvSpPr>
      <dsp:spPr>
        <a:xfrm>
          <a:off x="89500" y="312386"/>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B2A72D-6C2E-4A9E-8645-6F16E3B7F547}">
      <dsp:nvSpPr>
        <dsp:cNvPr id="0" name=""/>
        <dsp:cNvSpPr/>
      </dsp:nvSpPr>
      <dsp:spPr>
        <a:xfrm>
          <a:off x="1104421" y="1522513"/>
          <a:ext cx="10056620" cy="118418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a:latin typeface="Times New Roman" panose="02020603050405020304" pitchFamily="18" charset="0"/>
              <a:cs typeface="Times New Roman" panose="02020603050405020304" pitchFamily="18" charset="0"/>
            </a:rPr>
            <a:t>Thích ứng, chuyển trạng thái học tập ngay từ đầu năm học trong môi trường internet, các ứng dụng điện thoại, nền tảng mạng xã hội và truyền hình,…an toàn học tập trên không gian mạng</a:t>
          </a:r>
          <a:endParaRPr lang="x-none" sz="2400" b="1" kern="1200" dirty="0">
            <a:latin typeface="Times New Roman" panose="02020603050405020304" pitchFamily="18" charset="0"/>
            <a:cs typeface="Times New Roman" panose="02020603050405020304" pitchFamily="18" charset="0"/>
          </a:endParaRPr>
        </a:p>
      </dsp:txBody>
      <dsp:txXfrm>
        <a:off x="1104421" y="1522513"/>
        <a:ext cx="10056620" cy="1184181"/>
      </dsp:txXfrm>
    </dsp:sp>
    <dsp:sp modelId="{5FC3EB2A-6000-49AF-A837-069AA9B0D559}">
      <dsp:nvSpPr>
        <dsp:cNvPr id="0" name=""/>
        <dsp:cNvSpPr/>
      </dsp:nvSpPr>
      <dsp:spPr>
        <a:xfrm>
          <a:off x="567426" y="1563014"/>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E7ADF06-9B1F-44FA-B224-F455EB358C22}">
      <dsp:nvSpPr>
        <dsp:cNvPr id="0" name=""/>
        <dsp:cNvSpPr/>
      </dsp:nvSpPr>
      <dsp:spPr>
        <a:xfrm>
          <a:off x="1088431" y="2917843"/>
          <a:ext cx="10056620" cy="83360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dirty="0" err="1">
              <a:latin typeface="Times New Roman" pitchFamily="18" charset="0"/>
              <a:cs typeface="Times New Roman" pitchFamily="18" charset="0"/>
            </a:rPr>
            <a:t>Kiểm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sửa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chữa</a:t>
          </a:r>
          <a:r>
            <a:rPr lang="en-US" sz="2400" b="1" kern="1200" dirty="0">
              <a:latin typeface="Times New Roman" pitchFamily="18" charset="0"/>
              <a:cs typeface="Times New Roman" pitchFamily="18" charset="0"/>
            </a:rPr>
            <a:t> CSVC, </a:t>
          </a:r>
          <a:r>
            <a:rPr lang="en-US" sz="2400" b="1" kern="1200" dirty="0" err="1">
              <a:latin typeface="Times New Roman" pitchFamily="18" charset="0"/>
              <a:cs typeface="Times New Roman" pitchFamily="18" charset="0"/>
            </a:rPr>
            <a:t>môi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xung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quanh</a:t>
          </a:r>
          <a:r>
            <a:rPr lang="en-US" sz="2400" b="1" kern="1200" dirty="0">
              <a:latin typeface="Times New Roman" pitchFamily="18" charset="0"/>
              <a:cs typeface="Times New Roman" pitchFamily="18" charset="0"/>
            </a:rPr>
            <a:t> </a:t>
          </a:r>
          <a:r>
            <a:rPr lang="vi-VN" sz="2400" b="1" kern="1200" dirty="0">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vi-VN" sz="2400" b="1" kern="1200" dirty="0">
              <a:latin typeface="Times New Roman" pitchFamily="18" charset="0"/>
              <a:cs typeface="Times New Roman" pitchFamily="18" charset="0"/>
            </a:rPr>
            <a:t>, trang bị đầy đủ các điều kiện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bị</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dạy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đầy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đủ</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vi-VN" sz="2400" b="1" kern="1200" dirty="0">
              <a:latin typeface="Times New Roman" pitchFamily="18" charset="0"/>
              <a:cs typeface="Times New Roman" pitchFamily="18" charset="0"/>
            </a:rPr>
            <a:t>cần thiết</a:t>
          </a:r>
          <a:r>
            <a:rPr lang="en-US" sz="2400" b="1" kern="1200" dirty="0">
              <a:latin typeface="Times New Roman" pitchFamily="18" charset="0"/>
              <a:cs typeface="Times New Roman" pitchFamily="18" charset="0"/>
            </a:rPr>
            <a:t>.</a:t>
          </a:r>
          <a:endParaRPr lang="x-none" sz="2400" b="1" kern="1200" dirty="0">
            <a:latin typeface="Times New Roman" panose="02020603050405020304" pitchFamily="18" charset="0"/>
            <a:cs typeface="Times New Roman" panose="02020603050405020304" pitchFamily="18" charset="0"/>
          </a:endParaRPr>
        </a:p>
      </dsp:txBody>
      <dsp:txXfrm>
        <a:off x="1088431" y="2917843"/>
        <a:ext cx="10056620" cy="833607"/>
      </dsp:txXfrm>
    </dsp:sp>
    <dsp:sp modelId="{05831979-E5C9-431A-9545-147B2FF42B90}">
      <dsp:nvSpPr>
        <dsp:cNvPr id="0" name=""/>
        <dsp:cNvSpPr/>
      </dsp:nvSpPr>
      <dsp:spPr>
        <a:xfrm>
          <a:off x="567426" y="2813642"/>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6D38548-6A3A-4452-A192-6BD542E4B58A}">
      <dsp:nvSpPr>
        <dsp:cNvPr id="0" name=""/>
        <dsp:cNvSpPr/>
      </dsp:nvSpPr>
      <dsp:spPr>
        <a:xfrm>
          <a:off x="610504" y="4168472"/>
          <a:ext cx="10534547" cy="83360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dirty="0" err="1">
              <a:latin typeface="Times New Roman" pitchFamily="18" charset="0"/>
              <a:cs typeface="Times New Roman" pitchFamily="18" charset="0"/>
            </a:rPr>
            <a:t>Phối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hợp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Ngành</a:t>
          </a:r>
          <a:r>
            <a:rPr lang="en-US" sz="2400" b="1" kern="1200" dirty="0">
              <a:latin typeface="Times New Roman" pitchFamily="18" charset="0"/>
              <a:cs typeface="Times New Roman" pitchFamily="18" charset="0"/>
            </a:rPr>
            <a:t> Y </a:t>
          </a:r>
          <a:r>
            <a:rPr lang="en-US" sz="2400" b="1" kern="1200" dirty="0" err="1">
              <a:latin typeface="Times New Roman" pitchFamily="18" charset="0"/>
              <a:cs typeface="Times New Roman" pitchFamily="18" charset="0"/>
            </a:rPr>
            <a:t>tế</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rà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soát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việc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tiêm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ngừa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vắc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xin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đội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ngũ</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nhân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viên</a:t>
          </a:r>
          <a:r>
            <a:rPr lang="en-US" sz="2400" b="1" kern="1200" dirty="0">
              <a:latin typeface="Times New Roman" pitchFamily="18" charset="0"/>
              <a:cs typeface="Times New Roman" pitchFamily="18" charset="0"/>
            </a:rPr>
            <a:t> </a:t>
          </a:r>
          <a:endParaRPr lang="x-none" sz="2400" b="1" kern="1200" dirty="0">
            <a:latin typeface="Times New Roman" panose="02020603050405020304" pitchFamily="18" charset="0"/>
            <a:cs typeface="Times New Roman" panose="02020603050405020304" pitchFamily="18" charset="0"/>
          </a:endParaRPr>
        </a:p>
      </dsp:txBody>
      <dsp:txXfrm>
        <a:off x="610504" y="4168472"/>
        <a:ext cx="10534547" cy="833607"/>
      </dsp:txXfrm>
    </dsp:sp>
    <dsp:sp modelId="{59A102F9-98F3-45E0-87CD-2303BD769255}">
      <dsp:nvSpPr>
        <dsp:cNvPr id="0" name=""/>
        <dsp:cNvSpPr/>
      </dsp:nvSpPr>
      <dsp:spPr>
        <a:xfrm>
          <a:off x="89500" y="4064271"/>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5BBAA-D50B-4F13-9D43-BD7363F2B96F}">
      <dsp:nvSpPr>
        <dsp:cNvPr id="0" name=""/>
        <dsp:cNvSpPr/>
      </dsp:nvSpPr>
      <dsp:spPr>
        <a:xfrm rot="5400000">
          <a:off x="5629245" y="-3558681"/>
          <a:ext cx="1388217" cy="860483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3333FF"/>
              </a:solidFill>
              <a:latin typeface="Times New Roman" pitchFamily="18" charset="0"/>
              <a:cs typeface="Times New Roman" pitchFamily="18" charset="0"/>
            </a:rPr>
            <a:t>Ban </a:t>
          </a:r>
          <a:r>
            <a:rPr lang="en-US" sz="2000" b="1" kern="1200" dirty="0" err="1">
              <a:solidFill>
                <a:srgbClr val="3333FF"/>
              </a:solidFill>
              <a:latin typeface="Times New Roman" pitchFamily="18" charset="0"/>
              <a:cs typeface="Times New Roman" pitchFamily="18" charset="0"/>
            </a:rPr>
            <a:t>Giám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hiệu</a:t>
          </a:r>
          <a:r>
            <a:rPr lang="en-US" sz="2000" b="1" kern="1200" dirty="0">
              <a:solidFill>
                <a:srgbClr val="3333FF"/>
              </a:solidFill>
              <a:latin typeface="Times New Roman" pitchFamily="18" charset="0"/>
              <a:cs typeface="Times New Roman" pitchFamily="18" charset="0"/>
            </a:rPr>
            <a:t>, GVCN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GV </a:t>
          </a:r>
          <a:r>
            <a:rPr lang="en-US" sz="2000" b="1" kern="1200" dirty="0" err="1">
              <a:solidFill>
                <a:srgbClr val="3333FF"/>
              </a:solidFill>
              <a:latin typeface="Times New Roman" pitchFamily="18" charset="0"/>
              <a:cs typeface="Times New Roman" pitchFamily="18" charset="0"/>
            </a:rPr>
            <a:t>lớp</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trên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chuẩn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bị</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các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phong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bì</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chứa</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đề</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kiểm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tra</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kết</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nối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với</a:t>
          </a:r>
          <a:r>
            <a:rPr lang="en-US" sz="2000" b="1" kern="1200" dirty="0">
              <a:solidFill>
                <a:srgbClr val="3333FF"/>
              </a:solidFill>
              <a:latin typeface="Times New Roman" pitchFamily="18" charset="0"/>
              <a:cs typeface="Times New Roman" pitchFamily="18" charset="0"/>
            </a:rPr>
            <a:t> PHHS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động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viên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các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em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chuẩn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bị</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tâm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thế</a:t>
          </a:r>
          <a:r>
            <a:rPr lang="en-US" sz="2000" b="1" kern="1200" dirty="0">
              <a:solidFill>
                <a:srgbClr val="3333FF"/>
              </a:solidFill>
              <a:latin typeface="Times New Roman" pitchFamily="18" charset="0"/>
              <a:cs typeface="Times New Roman" pitchFamily="18" charset="0"/>
            </a:rPr>
            <a:t> an </a:t>
          </a:r>
          <a:r>
            <a:rPr lang="en-US" sz="2000" b="1" kern="1200" dirty="0" err="1">
              <a:solidFill>
                <a:srgbClr val="3333FF"/>
              </a:solidFill>
              <a:latin typeface="Times New Roman" pitchFamily="18" charset="0"/>
              <a:cs typeface="Times New Roman" pitchFamily="18" charset="0"/>
            </a:rPr>
            <a:t>tâm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thoải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mái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để</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endParaRPr lang="x-none" sz="2000" b="1" kern="1200" dirty="0">
            <a:solidFill>
              <a:srgbClr val="3333FF"/>
            </a:solidFill>
            <a:latin typeface="Times New Roman" panose="02020603050405020304" pitchFamily="18" charset="0"/>
            <a:cs typeface="Times New Roman" panose="02020603050405020304" pitchFamily="18" charset="0"/>
          </a:endParaRPr>
        </a:p>
      </dsp:txBody>
      <dsp:txXfrm rot="-5400000">
        <a:off x="2020935" y="117396"/>
        <a:ext cx="8537071" cy="1252683"/>
      </dsp:txXfrm>
    </dsp:sp>
    <dsp:sp modelId="{D6FE56E4-7EE6-4ECC-8FF5-754A3A7ED3E7}">
      <dsp:nvSpPr>
        <dsp:cNvPr id="0" name=""/>
        <dsp:cNvSpPr/>
      </dsp:nvSpPr>
      <dsp:spPr>
        <a:xfrm>
          <a:off x="136307" y="66439"/>
          <a:ext cx="2017139" cy="13569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a:solidFill>
                <a:srgbClr val="3333FF"/>
              </a:solidFill>
              <a:latin typeface="Times New Roman" pitchFamily="18" charset="0"/>
              <a:cs typeface="Times New Roman" pitchFamily="18" charset="0"/>
            </a:rPr>
            <a:t>Trước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giờ</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kiểm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tra</a:t>
          </a:r>
          <a:endParaRPr lang="x-none" sz="2000" b="1" i="0" kern="1200" dirty="0">
            <a:solidFill>
              <a:srgbClr val="3333FF"/>
            </a:solidFill>
            <a:latin typeface="Times New Roman" panose="02020603050405020304" pitchFamily="18" charset="0"/>
            <a:cs typeface="Times New Roman" panose="02020603050405020304" pitchFamily="18" charset="0"/>
          </a:endParaRPr>
        </a:p>
      </dsp:txBody>
      <dsp:txXfrm>
        <a:off x="202549" y="132681"/>
        <a:ext cx="1884655" cy="1224494"/>
      </dsp:txXfrm>
    </dsp:sp>
    <dsp:sp modelId="{2E996AA5-92BB-45D8-A512-44DFE0D60893}">
      <dsp:nvSpPr>
        <dsp:cNvPr id="0" name=""/>
        <dsp:cNvSpPr/>
      </dsp:nvSpPr>
      <dsp:spPr>
        <a:xfrm rot="5400000">
          <a:off x="5130231" y="-1377772"/>
          <a:ext cx="2386245" cy="8604838"/>
        </a:xfrm>
        <a:prstGeom prst="round2Same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3333FF"/>
              </a:solidFill>
              <a:latin typeface="Times New Roman" pitchFamily="18" charset="0"/>
              <a:cs typeface="Times New Roman" pitchFamily="18" charset="0"/>
            </a:rPr>
            <a:t>GVCN </a:t>
          </a:r>
          <a:r>
            <a:rPr lang="en-US" sz="2000" b="1" kern="1200" dirty="0" err="1">
              <a:solidFill>
                <a:srgbClr val="3333FF"/>
              </a:solidFill>
              <a:latin typeface="Times New Roman" pitchFamily="18" charset="0"/>
              <a:cs typeface="Times New Roman" pitchFamily="18" charset="0"/>
            </a:rPr>
            <a:t>đọc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từng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câu</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theo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đề</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nhắc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cho</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nghe</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lần</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trên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giấy</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tập</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hoặc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giấy</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nháp</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rồi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đọc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câu</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trả</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lời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hoặc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kết</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quả</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cho</a:t>
          </a:r>
          <a:r>
            <a:rPr lang="en-US" sz="2000" b="1" kern="1200" dirty="0">
              <a:solidFill>
                <a:srgbClr val="3333FF"/>
              </a:solidFill>
              <a:latin typeface="Times New Roman" pitchFamily="18" charset="0"/>
              <a:cs typeface="Times New Roman" pitchFamily="18" charset="0"/>
            </a:rPr>
            <a:t> GVCN </a:t>
          </a:r>
          <a:r>
            <a:rPr lang="en-US" sz="2000" b="1" kern="1200" dirty="0" err="1">
              <a:solidFill>
                <a:srgbClr val="3333FF"/>
              </a:solidFill>
              <a:latin typeface="Times New Roman" pitchFamily="18" charset="0"/>
              <a:cs typeface="Times New Roman" pitchFamily="18" charset="0"/>
            </a:rPr>
            <a:t>ghi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nhận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tờ</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của</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nhắc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cho</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nghe</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trước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khi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chuyển</a:t>
          </a:r>
          <a:r>
            <a:rPr lang="en-US" sz="2000" b="1" kern="1200" dirty="0">
              <a:solidFill>
                <a:srgbClr val="3333FF"/>
              </a:solidFill>
              <a:latin typeface="Times New Roman" pitchFamily="18" charset="0"/>
              <a:cs typeface="Times New Roman" pitchFamily="18" charset="0"/>
            </a:rPr>
            <a:t> sang </a:t>
          </a:r>
          <a:r>
            <a:rPr lang="en-US" sz="2000" b="1" kern="1200" dirty="0" err="1">
              <a:solidFill>
                <a:srgbClr val="3333FF"/>
              </a:solidFill>
              <a:latin typeface="Times New Roman" pitchFamily="18" charset="0"/>
              <a:cs typeface="Times New Roman" pitchFamily="18" charset="0"/>
            </a:rPr>
            <a:t>câu</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tiếp</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theo.</a:t>
          </a:r>
          <a:endParaRPr lang="x-none" sz="2000" b="1" kern="1200" dirty="0">
            <a:solidFill>
              <a:srgbClr val="3333FF"/>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dirty="0" err="1">
              <a:solidFill>
                <a:srgbClr val="3333FF"/>
              </a:solidFill>
              <a:latin typeface="Times New Roman" pitchFamily="18" charset="0"/>
              <a:cs typeface="Times New Roman" pitchFamily="18" charset="0"/>
            </a:rPr>
            <a:t>Các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văn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chính</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tả</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hoặc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giải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toán</a:t>
          </a:r>
          <a:r>
            <a:rPr lang="en-US" sz="2000" b="1" kern="1200" dirty="0">
              <a:solidFill>
                <a:srgbClr val="3333FF"/>
              </a:solidFill>
              <a:latin typeface="Times New Roman" pitchFamily="18" charset="0"/>
              <a:cs typeface="Times New Roman" pitchFamily="18" charset="0"/>
            </a:rPr>
            <a:t>, GVCN </a:t>
          </a:r>
          <a:r>
            <a:rPr lang="en-US" sz="2000" b="1" kern="1200" dirty="0" err="1">
              <a:solidFill>
                <a:srgbClr val="3333FF"/>
              </a:solidFill>
              <a:latin typeface="Times New Roman" pitchFamily="18" charset="0"/>
              <a:cs typeface="Times New Roman" pitchFamily="18" charset="0"/>
            </a:rPr>
            <a:t>yêu</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cầu</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viết</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đề</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dò</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với</a:t>
          </a:r>
          <a:r>
            <a:rPr lang="en-US" sz="2000" b="1" kern="1200" dirty="0">
              <a:solidFill>
                <a:srgbClr val="3333FF"/>
              </a:solidFill>
              <a:latin typeface="Times New Roman" pitchFamily="18" charset="0"/>
              <a:cs typeface="Times New Roman" pitchFamily="18" charset="0"/>
            </a:rPr>
            <a:t> GV </a:t>
          </a:r>
          <a:r>
            <a:rPr lang="en-US" sz="2000" b="1" kern="1200" dirty="0" err="1">
              <a:solidFill>
                <a:srgbClr val="3333FF"/>
              </a:solidFill>
              <a:latin typeface="Times New Roman" pitchFamily="18" charset="0"/>
              <a:cs typeface="Times New Roman" pitchFamily="18" charset="0"/>
            </a:rPr>
            <a:t>cho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chính</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xác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trước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khi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Sau</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khi</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xong</a:t>
          </a:r>
          <a:r>
            <a:rPr lang="en-US" sz="2000" b="1" kern="1200" dirty="0">
              <a:solidFill>
                <a:srgbClr val="3333FF"/>
              </a:solidFill>
              <a:latin typeface="Times New Roman" pitchFamily="18" charset="0"/>
              <a:cs typeface="Times New Roman" pitchFamily="18" charset="0"/>
            </a:rPr>
            <a:t>, cha </a:t>
          </a:r>
          <a:r>
            <a:rPr lang="en-US" sz="2000" b="1" kern="1200" dirty="0" err="1">
              <a:solidFill>
                <a:srgbClr val="3333FF"/>
              </a:solidFill>
              <a:latin typeface="Times New Roman" pitchFamily="18" charset="0"/>
              <a:cs typeface="Times New Roman" pitchFamily="18" charset="0"/>
            </a:rPr>
            <a:t>mẹ</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hoặc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người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hỗ</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trợ</a:t>
          </a:r>
          <a:r>
            <a:rPr lang="en-US" sz="2000" b="1" kern="1200" dirty="0">
              <a:solidFill>
                <a:srgbClr val="3333FF"/>
              </a:solidFill>
              <a:latin typeface="Times New Roman" pitchFamily="18" charset="0"/>
              <a:cs typeface="Times New Roman" pitchFamily="18" charset="0"/>
            </a:rPr>
            <a:t> HS </a:t>
          </a:r>
          <a:r>
            <a:rPr lang="en-US" sz="2000" b="1" kern="1200" dirty="0" err="1">
              <a:solidFill>
                <a:srgbClr val="3333FF"/>
              </a:solidFill>
              <a:latin typeface="Times New Roman" pitchFamily="18" charset="0"/>
              <a:cs typeface="Times New Roman" pitchFamily="18" charset="0"/>
            </a:rPr>
            <a:t>chụp</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lại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làm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chuyển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cho</a:t>
          </a:r>
          <a:r>
            <a:rPr lang="en-US" sz="2000" b="1" kern="1200" dirty="0">
              <a:solidFill>
                <a:srgbClr val="3333FF"/>
              </a:solidFill>
              <a:latin typeface="Times New Roman" pitchFamily="18" charset="0"/>
              <a:cs typeface="Times New Roman" pitchFamily="18" charset="0"/>
            </a:rPr>
            <a:t> GVCN </a:t>
          </a:r>
          <a:r>
            <a:rPr lang="en-US" sz="2000" b="1" kern="1200" dirty="0" err="1">
              <a:solidFill>
                <a:srgbClr val="3333FF"/>
              </a:solidFill>
              <a:latin typeface="Times New Roman" pitchFamily="18" charset="0"/>
              <a:cs typeface="Times New Roman" pitchFamily="18" charset="0"/>
            </a:rPr>
            <a:t>để</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các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giáo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viên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lưu</a:t>
          </a:r>
          <a:r>
            <a:rPr lang="en-US" sz="2000" b="1" kern="1200" dirty="0">
              <a:solidFill>
                <a:srgbClr val="3333FF"/>
              </a:solidFill>
              <a:latin typeface="Times New Roman" pitchFamily="18" charset="0"/>
              <a:cs typeface="Times New Roman" pitchFamily="18" charset="0"/>
            </a:rPr>
            <a:t> minh </a:t>
          </a:r>
          <a:r>
            <a:rPr lang="en-US" sz="2000" b="1" kern="1200" dirty="0" err="1">
              <a:solidFill>
                <a:srgbClr val="3333FF"/>
              </a:solidFill>
              <a:latin typeface="Times New Roman" pitchFamily="18" charset="0"/>
              <a:cs typeface="Times New Roman" pitchFamily="18" charset="0"/>
            </a:rPr>
            <a:t>chứng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chấm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bài</a:t>
          </a:r>
          <a:endParaRPr lang="x-none" sz="2000" b="1" kern="1200" dirty="0">
            <a:solidFill>
              <a:srgbClr val="3333FF"/>
            </a:solidFill>
            <a:latin typeface="Times New Roman" panose="02020603050405020304" pitchFamily="18" charset="0"/>
            <a:cs typeface="Times New Roman" panose="02020603050405020304" pitchFamily="18" charset="0"/>
          </a:endParaRPr>
        </a:p>
      </dsp:txBody>
      <dsp:txXfrm rot="-5400000">
        <a:off x="2020935" y="1848011"/>
        <a:ext cx="8488351" cy="2153271"/>
      </dsp:txXfrm>
    </dsp:sp>
    <dsp:sp modelId="{CB297BAD-9C27-4EA5-B42B-F2E4D59FDC1F}">
      <dsp:nvSpPr>
        <dsp:cNvPr id="0" name=""/>
        <dsp:cNvSpPr/>
      </dsp:nvSpPr>
      <dsp:spPr>
        <a:xfrm>
          <a:off x="136307" y="1446494"/>
          <a:ext cx="2017139" cy="298280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dirty="0" err="1">
              <a:solidFill>
                <a:srgbClr val="3333FF"/>
              </a:solidFill>
              <a:latin typeface="Times New Roman" pitchFamily="18" charset="0"/>
              <a:cs typeface="Times New Roman" pitchFamily="18" charset="0"/>
            </a:rPr>
            <a:t>Kiểm</a:t>
          </a:r>
          <a:r>
            <a:rPr lang="en-US" sz="2000" b="1" i="0" kern="1200" dirty="0">
              <a:solidFill>
                <a:srgbClr val="3333FF"/>
              </a:solidFill>
              <a:latin typeface="Times New Roman" pitchFamily="18" charset="0"/>
              <a:cs typeface="Times New Roman" pitchFamily="18" charset="0"/>
            </a:rPr>
            <a:t> </a:t>
          </a:r>
          <a:r>
            <a:rPr lang="en-US" sz="2000" b="1" i="0" kern="1200" dirty="0" err="1">
              <a:solidFill>
                <a:srgbClr val="3333FF"/>
              </a:solidFill>
              <a:latin typeface="Times New Roman" pitchFamily="18" charset="0"/>
              <a:cs typeface="Times New Roman" pitchFamily="18" charset="0"/>
            </a:rPr>
            <a:t>tra</a:t>
          </a:r>
          <a:endParaRPr lang="x-none" sz="2000" b="1" i="0" kern="1200" dirty="0">
            <a:solidFill>
              <a:srgbClr val="3333FF"/>
            </a:solidFill>
            <a:latin typeface="Times New Roman" panose="02020603050405020304" pitchFamily="18" charset="0"/>
            <a:cs typeface="Times New Roman" panose="02020603050405020304" pitchFamily="18" charset="0"/>
          </a:endParaRPr>
        </a:p>
      </dsp:txBody>
      <dsp:txXfrm>
        <a:off x="234776" y="1544963"/>
        <a:ext cx="1820201" cy="2785868"/>
      </dsp:txXfrm>
    </dsp:sp>
    <dsp:sp modelId="{336B26E2-C966-433B-B8B9-7A39F83CF091}">
      <dsp:nvSpPr>
        <dsp:cNvPr id="0" name=""/>
        <dsp:cNvSpPr/>
      </dsp:nvSpPr>
      <dsp:spPr>
        <a:xfrm rot="5400000">
          <a:off x="5686095" y="723161"/>
          <a:ext cx="1274516" cy="8604838"/>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3333FF"/>
              </a:solidFill>
              <a:latin typeface="Times New Roman" pitchFamily="18" charset="0"/>
              <a:cs typeface="Times New Roman" pitchFamily="18" charset="0"/>
            </a:rPr>
            <a:t>GVCN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GV </a:t>
          </a:r>
          <a:r>
            <a:rPr lang="en-US" sz="2000" b="1" kern="1200" dirty="0" err="1">
              <a:solidFill>
                <a:srgbClr val="3333FF"/>
              </a:solidFill>
              <a:latin typeface="Times New Roman" pitchFamily="18" charset="0"/>
              <a:cs typeface="Times New Roman" pitchFamily="18" charset="0"/>
            </a:rPr>
            <a:t>lớp</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trên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thực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hiện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chấm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đánh</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giá</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kết</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quả</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báo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cáo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Hiệu</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trưởng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xem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xét</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để</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quyết</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định</a:t>
          </a:r>
          <a:r>
            <a:rPr lang="en-US" sz="2000" b="1" kern="1200" dirty="0">
              <a:solidFill>
                <a:srgbClr val="3333FF"/>
              </a:solidFill>
              <a:latin typeface="Times New Roman" pitchFamily="18" charset="0"/>
              <a:cs typeface="Times New Roman" pitchFamily="18" charset="0"/>
            </a:rPr>
            <a:t>.</a:t>
          </a:r>
          <a:endParaRPr lang="x-none" sz="2000" b="1" kern="1200" dirty="0">
            <a:solidFill>
              <a:srgbClr val="3333FF"/>
            </a:solidFill>
            <a:latin typeface="Times New Roman" panose="02020603050405020304" pitchFamily="18" charset="0"/>
            <a:cs typeface="Times New Roman" panose="02020603050405020304" pitchFamily="18" charset="0"/>
          </a:endParaRPr>
        </a:p>
      </dsp:txBody>
      <dsp:txXfrm rot="-5400000">
        <a:off x="2020935" y="4450539"/>
        <a:ext cx="8542621" cy="1150082"/>
      </dsp:txXfrm>
    </dsp:sp>
    <dsp:sp modelId="{DDAC911A-0D60-42F6-895E-E65FB01BC045}">
      <dsp:nvSpPr>
        <dsp:cNvPr id="0" name=""/>
        <dsp:cNvSpPr/>
      </dsp:nvSpPr>
      <dsp:spPr>
        <a:xfrm>
          <a:off x="1897" y="4465366"/>
          <a:ext cx="2017139" cy="111804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dirty="0" err="1">
              <a:solidFill>
                <a:srgbClr val="3333FF"/>
              </a:solidFill>
              <a:latin typeface="Times New Roman" pitchFamily="18" charset="0"/>
              <a:cs typeface="Times New Roman" pitchFamily="18" charset="0"/>
            </a:rPr>
            <a:t>Chấm</a:t>
          </a:r>
          <a:r>
            <a:rPr lang="en-US" sz="2000" b="1" i="0" kern="1200" dirty="0">
              <a:solidFill>
                <a:srgbClr val="3333FF"/>
              </a:solidFill>
              <a:latin typeface="Times New Roman" pitchFamily="18" charset="0"/>
              <a:cs typeface="Times New Roman" pitchFamily="18" charset="0"/>
            </a:rPr>
            <a:t> </a:t>
          </a:r>
          <a:r>
            <a:rPr lang="en-US" sz="2000" b="1" i="0" kern="1200" dirty="0" err="1">
              <a:solidFill>
                <a:srgbClr val="3333FF"/>
              </a:solidFill>
              <a:latin typeface="Times New Roman" pitchFamily="18" charset="0"/>
              <a:cs typeface="Times New Roman" pitchFamily="18" charset="0"/>
            </a:rPr>
            <a:t>kiểm</a:t>
          </a:r>
          <a:r>
            <a:rPr lang="en-US" sz="2000" b="1" i="0" kern="1200" dirty="0">
              <a:solidFill>
                <a:srgbClr val="3333FF"/>
              </a:solidFill>
              <a:latin typeface="Times New Roman" pitchFamily="18" charset="0"/>
              <a:cs typeface="Times New Roman" pitchFamily="18" charset="0"/>
            </a:rPr>
            <a:t> </a:t>
          </a:r>
          <a:r>
            <a:rPr lang="en-US" sz="2000" b="1" i="0" kern="1200" dirty="0" err="1">
              <a:solidFill>
                <a:srgbClr val="3333FF"/>
              </a:solidFill>
              <a:latin typeface="Times New Roman" pitchFamily="18" charset="0"/>
              <a:cs typeface="Times New Roman" pitchFamily="18" charset="0"/>
            </a:rPr>
            <a:t>tra</a:t>
          </a:r>
          <a:endParaRPr lang="x-none" sz="2000" b="1" i="0" kern="1200" dirty="0">
            <a:solidFill>
              <a:srgbClr val="3333FF"/>
            </a:solidFill>
            <a:latin typeface="Times New Roman" panose="02020603050405020304" pitchFamily="18" charset="0"/>
            <a:cs typeface="Times New Roman" panose="02020603050405020304" pitchFamily="18" charset="0"/>
          </a:endParaRPr>
        </a:p>
      </dsp:txBody>
      <dsp:txXfrm>
        <a:off x="56475" y="4519944"/>
        <a:ext cx="1907983" cy="10088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11CFC-9FE2-40FE-8818-E001FD95A9FE}">
      <dsp:nvSpPr>
        <dsp:cNvPr id="0" name=""/>
        <dsp:cNvSpPr/>
      </dsp:nvSpPr>
      <dsp:spPr>
        <a:xfrm rot="16200000">
          <a:off x="-1330896" y="1448273"/>
          <a:ext cx="5038739" cy="2142192"/>
        </a:xfrm>
        <a:prstGeom prst="flowChartManualOperation">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Tiếp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điều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nguyện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vọng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tại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nơi</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cư</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trú</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trong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gian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dịch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bệnh</a:t>
          </a:r>
          <a:endParaRPr lang="x-none" sz="2400" b="1" kern="1200" dirty="0">
            <a:latin typeface="Times New Roman" pitchFamily="18" charset="0"/>
            <a:cs typeface="Times New Roman" pitchFamily="18" charset="0"/>
          </a:endParaRPr>
        </a:p>
      </dsp:txBody>
      <dsp:txXfrm rot="5400000">
        <a:off x="117377" y="1007748"/>
        <a:ext cx="2142192" cy="3023243"/>
      </dsp:txXfrm>
    </dsp:sp>
    <dsp:sp modelId="{B1A1BF8D-4CBB-4EC4-9D01-4A7A51CAA218}">
      <dsp:nvSpPr>
        <dsp:cNvPr id="0" name=""/>
        <dsp:cNvSpPr/>
      </dsp:nvSpPr>
      <dsp:spPr>
        <a:xfrm rot="16200000">
          <a:off x="860689" y="1448273"/>
          <a:ext cx="5038739" cy="2142192"/>
        </a:xfrm>
        <a:prstGeom prst="flowChartManualOperation">
          <a:avLst/>
        </a:prstGeom>
        <a:solidFill>
          <a:schemeClr val="accent2">
            <a:alpha val="90000"/>
            <a:hueOff val="0"/>
            <a:satOff val="0"/>
            <a:lumOff val="0"/>
            <a:alphaOff val="-1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Tiếp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bố</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trí</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xếp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có</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nguyện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vọng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chuyển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đi-chuyển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đến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hỗ</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trợ</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điều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(SGK, </a:t>
          </a:r>
          <a:r>
            <a:rPr lang="en-US" sz="2400" b="1" kern="1200" dirty="0" err="1">
              <a:latin typeface="Times New Roman" pitchFamily="18" charset="0"/>
              <a:cs typeface="Times New Roman" pitchFamily="18" charset="0"/>
            </a:rPr>
            <a:t>tài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liệu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tâp</a:t>
          </a:r>
          <a:r>
            <a:rPr lang="en-US" sz="2400" b="1" kern="1200" dirty="0">
              <a:latin typeface="Times New Roman" pitchFamily="18" charset="0"/>
              <a:cs typeface="Times New Roman" pitchFamily="18" charset="0"/>
            </a:rPr>
            <a:t>,…)</a:t>
          </a:r>
          <a:endParaRPr lang="x-none" sz="2400" b="1" kern="1200" dirty="0">
            <a:latin typeface="Times New Roman" pitchFamily="18" charset="0"/>
            <a:cs typeface="Times New Roman" pitchFamily="18" charset="0"/>
          </a:endParaRPr>
        </a:p>
      </dsp:txBody>
      <dsp:txXfrm rot="5400000">
        <a:off x="2308962" y="1007748"/>
        <a:ext cx="2142192" cy="3023243"/>
      </dsp:txXfrm>
    </dsp:sp>
    <dsp:sp modelId="{F786F672-CDD1-4EB1-A698-FB58EB74FD96}">
      <dsp:nvSpPr>
        <dsp:cNvPr id="0" name=""/>
        <dsp:cNvSpPr/>
      </dsp:nvSpPr>
      <dsp:spPr>
        <a:xfrm rot="16200000">
          <a:off x="3163546" y="1448273"/>
          <a:ext cx="5038739" cy="2142192"/>
        </a:xfrm>
        <a:prstGeom prst="flowChartManualOperation">
          <a:avLst/>
        </a:prstGeom>
        <a:solidFill>
          <a:schemeClr val="accent2">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Xác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quả</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rèn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luyện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được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tiếp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để</a:t>
          </a:r>
          <a:r>
            <a:rPr lang="en-US" sz="2400" b="1" kern="1200" dirty="0">
              <a:latin typeface="Times New Roman" pitchFamily="18" charset="0"/>
              <a:cs typeface="Times New Roman" pitchFamily="18" charset="0"/>
            </a:rPr>
            <a:t> HS quay </a:t>
          </a:r>
          <a:r>
            <a:rPr lang="en-US" sz="2400" b="1" kern="1200" dirty="0" err="1">
              <a:latin typeface="Times New Roman" pitchFamily="18" charset="0"/>
              <a:cs typeface="Times New Roman" pitchFamily="18" charset="0"/>
            </a:rPr>
            <a:t>trở</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lại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cũ</a:t>
          </a:r>
          <a:endParaRPr lang="x-none" sz="2400" b="1" kern="1200" dirty="0">
            <a:latin typeface="Times New Roman" pitchFamily="18" charset="0"/>
            <a:cs typeface="Times New Roman" pitchFamily="18" charset="0"/>
          </a:endParaRPr>
        </a:p>
      </dsp:txBody>
      <dsp:txXfrm rot="5400000">
        <a:off x="4611819" y="1007748"/>
        <a:ext cx="2142192" cy="3023243"/>
      </dsp:txXfrm>
    </dsp:sp>
    <dsp:sp modelId="{123A76FB-A0EE-495A-9FD2-6CD54268A088}">
      <dsp:nvSpPr>
        <dsp:cNvPr id="0" name=""/>
        <dsp:cNvSpPr/>
      </dsp:nvSpPr>
      <dsp:spPr>
        <a:xfrm rot="16200000">
          <a:off x="5470994" y="1448273"/>
          <a:ext cx="5038739" cy="2142192"/>
        </a:xfrm>
        <a:prstGeom prst="flowChartManualOperation">
          <a:avLst/>
        </a:prstGeom>
        <a:solidFill>
          <a:schemeClr val="accent2">
            <a:alpha val="90000"/>
            <a:hueOff val="0"/>
            <a:satOff val="0"/>
            <a:lumOff val="0"/>
            <a:alphaOff val="-3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Chuyển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giao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tiếp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lại</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kèm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theo</a:t>
          </a:r>
          <a:r>
            <a:rPr lang="en-US" sz="2400" b="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Kết</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quả</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rèn</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luyện</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và</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học</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tập</a:t>
          </a:r>
          <a:r>
            <a:rPr lang="en-US" sz="2400" b="1" i="1" kern="1200" dirty="0">
              <a:latin typeface="Times New Roman" pitchFamily="18" charset="0"/>
              <a:cs typeface="Times New Roman" pitchFamily="18" charset="0"/>
            </a:rPr>
            <a:t> </a:t>
          </a:r>
          <a:r>
            <a:rPr lang="en-US" sz="2400" b="1" i="1" kern="1200" dirty="0" err="1">
              <a:latin typeface="Times New Roman" pitchFamily="18" charset="0"/>
              <a:cs typeface="Times New Roman" pitchFamily="18" charset="0"/>
            </a:rPr>
            <a:t>của</a:t>
          </a:r>
          <a:r>
            <a:rPr lang="en-US" sz="2400" b="1" i="1" kern="1200" dirty="0">
              <a:latin typeface="Times New Roman" pitchFamily="18" charset="0"/>
              <a:cs typeface="Times New Roman" pitchFamily="18" charset="0"/>
            </a:rPr>
            <a:t> HS </a:t>
          </a:r>
          <a:endParaRPr lang="x-none" sz="2400" b="1" i="1" kern="1200" dirty="0">
            <a:latin typeface="Times New Roman" pitchFamily="18" charset="0"/>
            <a:cs typeface="Times New Roman" pitchFamily="18" charset="0"/>
          </a:endParaRPr>
        </a:p>
      </dsp:txBody>
      <dsp:txXfrm rot="5400000">
        <a:off x="6919267" y="1007748"/>
        <a:ext cx="2142192" cy="3023243"/>
      </dsp:txXfrm>
    </dsp:sp>
    <dsp:sp modelId="{64C1D583-80BA-4555-B258-D65F9BA6B120}">
      <dsp:nvSpPr>
        <dsp:cNvPr id="0" name=""/>
        <dsp:cNvSpPr/>
      </dsp:nvSpPr>
      <dsp:spPr>
        <a:xfrm rot="16200000">
          <a:off x="7769261" y="1448273"/>
          <a:ext cx="5038739" cy="2142192"/>
        </a:xfrm>
        <a:prstGeom prst="flowChartManualOperation">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Tạo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thuận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lợi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bảo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định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hồ</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sơ</a:t>
          </a:r>
          <a:r>
            <a:rPr lang="en-US" sz="2400" b="1" kern="1200" dirty="0">
              <a:latin typeface="Times New Roman" pitchFamily="18" charset="0"/>
              <a:cs typeface="Times New Roman" pitchFamily="18" charset="0"/>
            </a:rPr>
            <a:t> đ/v HS </a:t>
          </a:r>
          <a:r>
            <a:rPr lang="en-US" sz="2400" b="1" kern="1200" dirty="0" err="1">
              <a:latin typeface="Times New Roman" pitchFamily="18" charset="0"/>
              <a:cs typeface="Times New Roman" pitchFamily="18" charset="0"/>
            </a:rPr>
            <a:t>có</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nguyện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vọng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chuyển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hoặc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chuyển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sau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khi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được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tiếp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một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gian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tại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nơi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cư</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trú</a:t>
          </a:r>
          <a:r>
            <a:rPr lang="en-US" sz="2400" b="1" kern="1200" dirty="0">
              <a:latin typeface="Times New Roman" pitchFamily="18" charset="0"/>
              <a:cs typeface="Times New Roman" pitchFamily="18" charset="0"/>
            </a:rPr>
            <a:t>)                                  </a:t>
          </a:r>
          <a:endParaRPr lang="x-none" sz="2400" b="1" kern="1200" dirty="0">
            <a:latin typeface="Times New Roman" pitchFamily="18" charset="0"/>
            <a:cs typeface="Times New Roman" pitchFamily="18" charset="0"/>
          </a:endParaRPr>
        </a:p>
      </dsp:txBody>
      <dsp:txXfrm rot="5400000">
        <a:off x="9217534" y="1007748"/>
        <a:ext cx="2142192" cy="30232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11CFC-9FE2-40FE-8818-E001FD95A9FE}">
      <dsp:nvSpPr>
        <dsp:cNvPr id="0" name=""/>
        <dsp:cNvSpPr/>
      </dsp:nvSpPr>
      <dsp:spPr>
        <a:xfrm rot="16200000">
          <a:off x="-1330896" y="1448273"/>
          <a:ext cx="5038739" cy="2142192"/>
        </a:xfrm>
        <a:prstGeom prst="flowChartManualOperation">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Quy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hoạch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mạng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lưới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bảo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đủ</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chỗ</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HS</a:t>
          </a:r>
          <a:endParaRPr lang="x-none" sz="2400" b="1" kern="1200" dirty="0">
            <a:latin typeface="Times New Roman" pitchFamily="18" charset="0"/>
            <a:cs typeface="Times New Roman" pitchFamily="18" charset="0"/>
          </a:endParaRPr>
        </a:p>
      </dsp:txBody>
      <dsp:txXfrm rot="5400000">
        <a:off x="117377" y="1007748"/>
        <a:ext cx="2142192" cy="3023243"/>
      </dsp:txXfrm>
    </dsp:sp>
    <dsp:sp modelId="{B1A1BF8D-4CBB-4EC4-9D01-4A7A51CAA218}">
      <dsp:nvSpPr>
        <dsp:cNvPr id="0" name=""/>
        <dsp:cNvSpPr/>
      </dsp:nvSpPr>
      <dsp:spPr>
        <a:xfrm rot="16200000">
          <a:off x="860689" y="1448273"/>
          <a:ext cx="5038739" cy="2142192"/>
        </a:xfrm>
        <a:prstGeom prst="flowChartManualOperation">
          <a:avLst/>
        </a:prstGeom>
        <a:solidFill>
          <a:schemeClr val="accent2">
            <a:alpha val="90000"/>
            <a:hueOff val="0"/>
            <a:satOff val="0"/>
            <a:lumOff val="0"/>
            <a:alphaOff val="-1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Thích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ứng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trạng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thái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mới</a:t>
          </a:r>
          <a:endParaRPr lang="x-none" sz="2400" b="1" kern="1200" dirty="0">
            <a:latin typeface="Times New Roman" pitchFamily="18" charset="0"/>
            <a:cs typeface="Times New Roman" pitchFamily="18" charset="0"/>
          </a:endParaRPr>
        </a:p>
      </dsp:txBody>
      <dsp:txXfrm rot="5400000">
        <a:off x="2308962" y="1007748"/>
        <a:ext cx="2142192" cy="3023243"/>
      </dsp:txXfrm>
    </dsp:sp>
    <dsp:sp modelId="{F786F672-CDD1-4EB1-A698-FB58EB74FD96}">
      <dsp:nvSpPr>
        <dsp:cNvPr id="0" name=""/>
        <dsp:cNvSpPr/>
      </dsp:nvSpPr>
      <dsp:spPr>
        <a:xfrm rot="16200000">
          <a:off x="3163546" y="1448273"/>
          <a:ext cx="5038739" cy="2142192"/>
        </a:xfrm>
        <a:prstGeom prst="flowChartManualOperation">
          <a:avLst/>
        </a:prstGeom>
        <a:solidFill>
          <a:schemeClr val="accent2">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Chăm</a:t>
          </a:r>
          <a:r>
            <a:rPr lang="en-US" sz="2400" b="1" kern="1200" dirty="0">
              <a:latin typeface="Times New Roman" pitchFamily="18" charset="0"/>
              <a:cs typeface="Times New Roman" pitchFamily="18" charset="0"/>
            </a:rPr>
            <a:t> lo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đội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ngũ</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nhân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endParaRPr lang="x-none" sz="2400" b="1" kern="1200" dirty="0">
            <a:latin typeface="Times New Roman" pitchFamily="18" charset="0"/>
            <a:cs typeface="Times New Roman" pitchFamily="18" charset="0"/>
          </a:endParaRPr>
        </a:p>
      </dsp:txBody>
      <dsp:txXfrm rot="5400000">
        <a:off x="4611819" y="1007748"/>
        <a:ext cx="2142192" cy="3023243"/>
      </dsp:txXfrm>
    </dsp:sp>
    <dsp:sp modelId="{123A76FB-A0EE-495A-9FD2-6CD54268A088}">
      <dsp:nvSpPr>
        <dsp:cNvPr id="0" name=""/>
        <dsp:cNvSpPr/>
      </dsp:nvSpPr>
      <dsp:spPr>
        <a:xfrm rot="16200000">
          <a:off x="5470994" y="1448273"/>
          <a:ext cx="5038739" cy="2142192"/>
        </a:xfrm>
        <a:prstGeom prst="flowChartManualOperation">
          <a:avLst/>
        </a:prstGeom>
        <a:solidFill>
          <a:schemeClr val="accent2">
            <a:alpha val="90000"/>
            <a:hueOff val="0"/>
            <a:satOff val="0"/>
            <a:lumOff val="0"/>
            <a:alphaOff val="-3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Trang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bị</a:t>
          </a:r>
          <a:r>
            <a:rPr lang="en-US" sz="2400" b="1" kern="1200" dirty="0">
              <a:latin typeface="Times New Roman" pitchFamily="18" charset="0"/>
              <a:cs typeface="Times New Roman" pitchFamily="18" charset="0"/>
            </a:rPr>
            <a:t> CSVC, </a:t>
          </a:r>
          <a:r>
            <a:rPr lang="en-US" sz="2400" b="1" kern="1200" dirty="0" err="1">
              <a:latin typeface="Times New Roman" pitchFamily="18" charset="0"/>
              <a:cs typeface="Times New Roman" pitchFamily="18" charset="0"/>
            </a:rPr>
            <a:t>đảm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bảo</a:t>
          </a:r>
          <a:r>
            <a:rPr lang="en-US" sz="2400" b="1" kern="1200" dirty="0">
              <a:latin typeface="Times New Roman" pitchFamily="18" charset="0"/>
              <a:cs typeface="Times New Roman" pitchFamily="18" charset="0"/>
            </a:rPr>
            <a:t> SGK, </a:t>
          </a:r>
          <a:r>
            <a:rPr lang="en-US" sz="2400" b="1" kern="1200" dirty="0" err="1">
              <a:latin typeface="Times New Roman" pitchFamily="18" charset="0"/>
              <a:cs typeface="Times New Roman" pitchFamily="18" charset="0"/>
            </a:rPr>
            <a:t>thiết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bị</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dạy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thiểu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theo</a:t>
          </a:r>
          <a:r>
            <a:rPr lang="en-US" sz="2400" b="1" kern="1200" dirty="0">
              <a:latin typeface="Times New Roman" pitchFamily="18" charset="0"/>
              <a:cs typeface="Times New Roman" pitchFamily="18" charset="0"/>
            </a:rPr>
            <a:t> </a:t>
          </a:r>
        </a:p>
        <a:p>
          <a:pPr lvl="0" algn="ctr" defTabSz="1066800">
            <a:lnSpc>
              <a:spcPct val="90000"/>
            </a:lnSpc>
            <a:spcBef>
              <a:spcPct val="0"/>
            </a:spcBef>
            <a:spcAft>
              <a:spcPct val="35000"/>
            </a:spcAft>
          </a:pPr>
          <a:r>
            <a:rPr lang="en-US" sz="2400" b="1" kern="1200" dirty="0">
              <a:latin typeface="Times New Roman" pitchFamily="18" charset="0"/>
              <a:cs typeface="Times New Roman" pitchFamily="18" charset="0"/>
            </a:rPr>
            <a:t>TT 05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1);</a:t>
          </a:r>
        </a:p>
        <a:p>
          <a:pPr lvl="0" algn="ctr" defTabSz="1066800">
            <a:lnSpc>
              <a:spcPct val="90000"/>
            </a:lnSpc>
            <a:spcBef>
              <a:spcPct val="0"/>
            </a:spcBef>
            <a:spcAft>
              <a:spcPct val="35000"/>
            </a:spcAft>
          </a:pPr>
          <a:r>
            <a:rPr lang="en-US" sz="2400" b="1" kern="1200" dirty="0">
              <a:latin typeface="Times New Roman" pitchFamily="18" charset="0"/>
              <a:cs typeface="Times New Roman" pitchFamily="18" charset="0"/>
            </a:rPr>
            <a:t>TT 43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2)</a:t>
          </a:r>
          <a:endParaRPr lang="x-none" sz="2400" b="1" kern="1200" dirty="0">
            <a:latin typeface="Times New Roman" pitchFamily="18" charset="0"/>
            <a:cs typeface="Times New Roman" pitchFamily="18" charset="0"/>
          </a:endParaRPr>
        </a:p>
      </dsp:txBody>
      <dsp:txXfrm rot="5400000">
        <a:off x="6919267" y="1007748"/>
        <a:ext cx="2142192" cy="3023243"/>
      </dsp:txXfrm>
    </dsp:sp>
    <dsp:sp modelId="{64C1D583-80BA-4555-B258-D65F9BA6B120}">
      <dsp:nvSpPr>
        <dsp:cNvPr id="0" name=""/>
        <dsp:cNvSpPr/>
      </dsp:nvSpPr>
      <dsp:spPr>
        <a:xfrm rot="16200000">
          <a:off x="7769261" y="1448273"/>
          <a:ext cx="5038739" cy="2142192"/>
        </a:xfrm>
        <a:prstGeom prst="flowChartManualOperation">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Đảm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bảo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điều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xây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dựng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Chuẩn</a:t>
          </a:r>
          <a:r>
            <a:rPr lang="en-US" sz="2400" b="1" kern="1200" dirty="0">
              <a:latin typeface="Times New Roman" pitchFamily="18" charset="0"/>
              <a:cs typeface="Times New Roman" pitchFamily="18" charset="0"/>
            </a:rPr>
            <a:t>, TTHN, KĐCLGD</a:t>
          </a:r>
          <a:endParaRPr lang="x-none" sz="2400" b="1" kern="1200" dirty="0">
            <a:latin typeface="Times New Roman" pitchFamily="18" charset="0"/>
            <a:cs typeface="Times New Roman" pitchFamily="18" charset="0"/>
          </a:endParaRPr>
        </a:p>
      </dsp:txBody>
      <dsp:txXfrm rot="5400000">
        <a:off x="9217534" y="1007748"/>
        <a:ext cx="2142192" cy="30232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11CFC-9FE2-40FE-8818-E001FD95A9FE}">
      <dsp:nvSpPr>
        <dsp:cNvPr id="0" name=""/>
        <dsp:cNvSpPr/>
      </dsp:nvSpPr>
      <dsp:spPr>
        <a:xfrm rot="16200000">
          <a:off x="-1330896" y="1448273"/>
          <a:ext cx="5038739" cy="2142192"/>
        </a:xfrm>
        <a:prstGeom prst="flowChartManualOperation">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Xây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dựng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giải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pháp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cụ</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thể</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tổ</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chức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dạy</a:t>
          </a:r>
          <a:r>
            <a:rPr lang="en-US" sz="2400" b="1" kern="1200" dirty="0">
              <a:latin typeface="Times New Roman" pitchFamily="18" charset="0"/>
              <a:cs typeface="Times New Roman" pitchFamily="18" charset="0"/>
            </a:rPr>
            <a:t> qua internet </a:t>
          </a:r>
          <a:r>
            <a:rPr lang="en-US" sz="2400" b="1" kern="1200" dirty="0" err="1">
              <a:latin typeface="Times New Roman" pitchFamily="18" charset="0"/>
              <a:cs typeface="Times New Roman" pitchFamily="18" charset="0"/>
            </a:rPr>
            <a:t>đối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từng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tượng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hoàn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cảnh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smtClean="0">
              <a:latin typeface="Times New Roman" pitchFamily="18" charset="0"/>
              <a:cs typeface="Times New Roman" pitchFamily="18" charset="0"/>
            </a:rPr>
            <a:t>HS, </a:t>
          </a:r>
          <a:r>
            <a:rPr lang="en-US" sz="2400" b="1" kern="1200" dirty="0" err="1" smtClean="0">
              <a:latin typeface="Times New Roman" pitchFamily="18" charset="0"/>
              <a:cs typeface="Times New Roman" pitchFamily="18" charset="0"/>
            </a:rPr>
            <a:t>đặc</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biệt</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đối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với</a:t>
          </a:r>
          <a:r>
            <a:rPr lang="en-US" sz="2400" b="1" kern="1200" dirty="0" smtClean="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lớp</a:t>
          </a:r>
          <a:r>
            <a:rPr lang="en-US" sz="2400" b="1" kern="1200" dirty="0" smtClean="0">
              <a:latin typeface="Times New Roman" pitchFamily="18" charset="0"/>
              <a:cs typeface="Times New Roman" pitchFamily="18" charset="0"/>
            </a:rPr>
            <a:t> </a:t>
          </a:r>
          <a:r>
            <a:rPr lang="en-US" sz="2400" b="1" kern="1200" dirty="0">
              <a:latin typeface="Times New Roman" pitchFamily="18" charset="0"/>
              <a:cs typeface="Times New Roman" pitchFamily="18" charset="0"/>
            </a:rPr>
            <a:t>1</a:t>
          </a:r>
          <a:endParaRPr lang="x-none" sz="2400" b="1" kern="1200" dirty="0">
            <a:latin typeface="Times New Roman" pitchFamily="18" charset="0"/>
            <a:cs typeface="Times New Roman" pitchFamily="18" charset="0"/>
          </a:endParaRPr>
        </a:p>
      </dsp:txBody>
      <dsp:txXfrm rot="5400000">
        <a:off x="117377" y="1007748"/>
        <a:ext cx="2142192" cy="3023243"/>
      </dsp:txXfrm>
    </dsp:sp>
    <dsp:sp modelId="{B1A1BF8D-4CBB-4EC4-9D01-4A7A51CAA218}">
      <dsp:nvSpPr>
        <dsp:cNvPr id="0" name=""/>
        <dsp:cNvSpPr/>
      </dsp:nvSpPr>
      <dsp:spPr>
        <a:xfrm rot="16200000">
          <a:off x="860689" y="1448273"/>
          <a:ext cx="5038739" cy="2142192"/>
        </a:xfrm>
        <a:prstGeom prst="flowChartManualOperation">
          <a:avLst/>
        </a:prstGeom>
        <a:solidFill>
          <a:schemeClr val="accent2">
            <a:alpha val="90000"/>
            <a:hueOff val="0"/>
            <a:satOff val="0"/>
            <a:lumOff val="0"/>
            <a:alphaOff val="-1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Đẩy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mạnh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vai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trò</a:t>
          </a:r>
          <a:r>
            <a:rPr lang="en-US" sz="2400" b="1" kern="1200" dirty="0">
              <a:latin typeface="Times New Roman" pitchFamily="18" charset="0"/>
              <a:cs typeface="Times New Roman" pitchFamily="18" charset="0"/>
            </a:rPr>
            <a:t> HĐBM, </a:t>
          </a:r>
          <a:r>
            <a:rPr lang="en-US" sz="2400" b="1" kern="1200" dirty="0" err="1">
              <a:latin typeface="Times New Roman" pitchFamily="18" charset="0"/>
              <a:cs typeface="Times New Roman" pitchFamily="18" charset="0"/>
            </a:rPr>
            <a:t>hỗ</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trợ</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chuyên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môn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1, 2</a:t>
          </a:r>
          <a:endParaRPr lang="x-none" sz="2400" b="1" kern="1200" dirty="0">
            <a:latin typeface="Times New Roman" pitchFamily="18" charset="0"/>
            <a:cs typeface="Times New Roman" pitchFamily="18" charset="0"/>
          </a:endParaRPr>
        </a:p>
      </dsp:txBody>
      <dsp:txXfrm rot="5400000">
        <a:off x="2308962" y="1007748"/>
        <a:ext cx="2142192" cy="3023243"/>
      </dsp:txXfrm>
    </dsp:sp>
    <dsp:sp modelId="{123A76FB-A0EE-495A-9FD2-6CD54268A088}">
      <dsp:nvSpPr>
        <dsp:cNvPr id="0" name=""/>
        <dsp:cNvSpPr/>
      </dsp:nvSpPr>
      <dsp:spPr>
        <a:xfrm rot="16200000">
          <a:off x="3168136" y="1448273"/>
          <a:ext cx="5038739" cy="2142192"/>
        </a:xfrm>
        <a:prstGeom prst="flowChartManualOperation">
          <a:avLst/>
        </a:prstGeom>
        <a:solidFill>
          <a:schemeClr val="accent2">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Xây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dựng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nội</a:t>
          </a:r>
          <a:r>
            <a:rPr lang="en-US" sz="2400" b="1" kern="1200" dirty="0">
              <a:latin typeface="Times New Roman" pitchFamily="18" charset="0"/>
              <a:cs typeface="Times New Roman" pitchFamily="18" charset="0"/>
            </a:rPr>
            <a:t> dung </a:t>
          </a:r>
          <a:r>
            <a:rPr lang="en-US" sz="2400" b="1" kern="1200" dirty="0" err="1">
              <a:latin typeface="Times New Roman" pitchFamily="18" charset="0"/>
              <a:cs typeface="Times New Roman" pitchFamily="18" charset="0"/>
            </a:rPr>
            <a:t>cốt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lõi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từng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môn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/HĐGD, </a:t>
          </a:r>
          <a:r>
            <a:rPr lang="en-US" sz="2400" b="1" kern="1200" dirty="0" err="1">
              <a:latin typeface="Times New Roman" pitchFamily="18" charset="0"/>
              <a:cs typeface="Times New Roman" pitchFamily="18" charset="0"/>
            </a:rPr>
            <a:t>xây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dựng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lộ</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yêu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cầu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cần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dạt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từng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giai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đoạn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trạng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thái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dạy-học</a:t>
          </a:r>
          <a:endParaRPr lang="x-none" sz="2400" b="1" kern="1200" dirty="0">
            <a:latin typeface="Times New Roman" pitchFamily="18" charset="0"/>
            <a:cs typeface="Times New Roman" pitchFamily="18" charset="0"/>
          </a:endParaRPr>
        </a:p>
      </dsp:txBody>
      <dsp:txXfrm rot="5400000">
        <a:off x="4616409" y="1007748"/>
        <a:ext cx="2142192" cy="3023243"/>
      </dsp:txXfrm>
    </dsp:sp>
    <dsp:sp modelId="{5CC7AA3B-742F-418A-817D-85653E0AA048}">
      <dsp:nvSpPr>
        <dsp:cNvPr id="0" name=""/>
        <dsp:cNvSpPr/>
      </dsp:nvSpPr>
      <dsp:spPr>
        <a:xfrm rot="16200000">
          <a:off x="5466403" y="1448273"/>
          <a:ext cx="5038739" cy="2142192"/>
        </a:xfrm>
        <a:prstGeom prst="flowChartManualOperation">
          <a:avLst/>
        </a:prstGeom>
        <a:solidFill>
          <a:schemeClr val="accent2">
            <a:alpha val="90000"/>
            <a:hueOff val="0"/>
            <a:satOff val="0"/>
            <a:lumOff val="0"/>
            <a:alphaOff val="-3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Đổi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mới</a:t>
          </a:r>
          <a:r>
            <a:rPr lang="en-US" sz="2400" b="1" kern="1200" dirty="0">
              <a:latin typeface="Times New Roman" pitchFamily="18" charset="0"/>
              <a:cs typeface="Times New Roman" pitchFamily="18" charset="0"/>
            </a:rPr>
            <a:t> PP,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thức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tổ</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chức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kiểm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đánh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smtClean="0">
              <a:latin typeface="Times New Roman" pitchFamily="18" charset="0"/>
              <a:cs typeface="Times New Roman" pitchFamily="18" charset="0"/>
            </a:rPr>
            <a:t>sinh</a:t>
          </a:r>
          <a:endParaRPr lang="x-none" sz="2400" b="1" kern="1200" dirty="0">
            <a:latin typeface="Times New Roman" pitchFamily="18" charset="0"/>
            <a:cs typeface="Times New Roman" pitchFamily="18" charset="0"/>
          </a:endParaRPr>
        </a:p>
      </dsp:txBody>
      <dsp:txXfrm rot="5400000">
        <a:off x="6914676" y="1007748"/>
        <a:ext cx="2142192" cy="3023243"/>
      </dsp:txXfrm>
    </dsp:sp>
    <dsp:sp modelId="{64C1D583-80BA-4555-B258-D65F9BA6B120}">
      <dsp:nvSpPr>
        <dsp:cNvPr id="0" name=""/>
        <dsp:cNvSpPr/>
      </dsp:nvSpPr>
      <dsp:spPr>
        <a:xfrm rot="16200000">
          <a:off x="7775366" y="1448273"/>
          <a:ext cx="5038739" cy="2142192"/>
        </a:xfrm>
        <a:prstGeom prst="flowChartManualOperation">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a:latin typeface="Times New Roman" pitchFamily="18" charset="0"/>
              <a:cs typeface="Times New Roman" pitchFamily="18" charset="0"/>
            </a:rPr>
            <a:t>Kiểm tra, rà soát bài viết, tài liệu, hình ảnh, bản đồ,… thận trọng khi đăng tải hoặc đưa vào bài giảng</a:t>
          </a:r>
          <a:endParaRPr lang="x-none" sz="2400" b="1" kern="1200" dirty="0">
            <a:latin typeface="Times New Roman" pitchFamily="18" charset="0"/>
            <a:cs typeface="Times New Roman" pitchFamily="18" charset="0"/>
          </a:endParaRPr>
        </a:p>
      </dsp:txBody>
      <dsp:txXfrm rot="5400000">
        <a:off x="9223639" y="1007748"/>
        <a:ext cx="2142192" cy="3023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11CFC-9FE2-40FE-8818-E001FD95A9FE}">
      <dsp:nvSpPr>
        <dsp:cNvPr id="0" name=""/>
        <dsp:cNvSpPr/>
      </dsp:nvSpPr>
      <dsp:spPr>
        <a:xfrm rot="16200000">
          <a:off x="-1032543" y="1174949"/>
          <a:ext cx="5038739" cy="2688840"/>
        </a:xfrm>
        <a:prstGeom prst="flowChartManualOperation">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vi-VN" sz="2400" b="1" kern="1200" dirty="0">
              <a:latin typeface="Times New Roman" pitchFamily="18" charset="0"/>
              <a:cs typeface="Times New Roman" pitchFamily="18" charset="0"/>
            </a:rPr>
            <a:t>Chủ động phối hợp </a:t>
          </a:r>
          <a:r>
            <a:rPr lang="en-US" sz="2400" b="1" kern="1200" dirty="0">
              <a:latin typeface="Times New Roman" pitchFamily="18" charset="0"/>
              <a:cs typeface="Times New Roman" pitchFamily="18" charset="0"/>
            </a:rPr>
            <a:t>Y </a:t>
          </a:r>
          <a:r>
            <a:rPr lang="en-US" sz="2400" b="1" kern="1200" dirty="0" err="1">
              <a:latin typeface="Times New Roman" pitchFamily="18" charset="0"/>
              <a:cs typeface="Times New Roman" pitchFamily="18" charset="0"/>
            </a:rPr>
            <a:t>tế</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Quận</a:t>
          </a:r>
          <a:r>
            <a:rPr lang="en-US" sz="2400" b="1" kern="1200" dirty="0">
              <a:latin typeface="Times New Roman" pitchFamily="18" charset="0"/>
              <a:cs typeface="Times New Roman" pitchFamily="18" charset="0"/>
            </a:rPr>
            <a:t> </a:t>
          </a:r>
          <a:r>
            <a:rPr lang="vi-VN" sz="2400" b="1" kern="1200" dirty="0">
              <a:latin typeface="Times New Roman" pitchFamily="18" charset="0"/>
              <a:cs typeface="Times New Roman" pitchFamily="18" charset="0"/>
            </a:rPr>
            <a:t>khử khuẩn, vệ sinh trường lớp, trang bị đầy đủ các điều kiện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vật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tư</a:t>
          </a:r>
          <a:r>
            <a:rPr lang="en-US" sz="2400" b="1" kern="1200" dirty="0">
              <a:latin typeface="Times New Roman" pitchFamily="18" charset="0"/>
              <a:cs typeface="Times New Roman" pitchFamily="18" charset="0"/>
            </a:rPr>
            <a:t> y </a:t>
          </a:r>
          <a:r>
            <a:rPr lang="en-US" sz="2400" b="1" kern="1200" dirty="0" err="1">
              <a:latin typeface="Times New Roman" pitchFamily="18" charset="0"/>
              <a:cs typeface="Times New Roman" pitchFamily="18" charset="0"/>
            </a:rPr>
            <a:t>tế</a:t>
          </a:r>
          <a:r>
            <a:rPr lang="en-US" sz="2400" b="1" kern="1200" dirty="0">
              <a:latin typeface="Times New Roman" pitchFamily="18" charset="0"/>
              <a:cs typeface="Times New Roman" pitchFamily="18" charset="0"/>
            </a:rPr>
            <a:t> </a:t>
          </a:r>
          <a:r>
            <a:rPr lang="vi-VN" sz="2400" b="1" kern="1200" dirty="0">
              <a:latin typeface="Times New Roman" pitchFamily="18" charset="0"/>
              <a:cs typeface="Times New Roman" pitchFamily="18" charset="0"/>
            </a:rPr>
            <a:t> cần thiết</a:t>
          </a:r>
          <a:r>
            <a:rPr lang="en-US" sz="2400" b="1" kern="1200" dirty="0">
              <a:latin typeface="Times New Roman" pitchFamily="18" charset="0"/>
              <a:cs typeface="Times New Roman" pitchFamily="18" charset="0"/>
            </a:rPr>
            <a:t>.</a:t>
          </a:r>
          <a:endParaRPr lang="x-none" sz="2400" b="1" kern="1200" dirty="0">
            <a:latin typeface="Times New Roman" pitchFamily="18" charset="0"/>
            <a:cs typeface="Times New Roman" pitchFamily="18" charset="0"/>
          </a:endParaRPr>
        </a:p>
      </dsp:txBody>
      <dsp:txXfrm rot="5400000">
        <a:off x="142406" y="1007748"/>
        <a:ext cx="2688840" cy="3023243"/>
      </dsp:txXfrm>
    </dsp:sp>
    <dsp:sp modelId="{73B3F049-EDB4-4770-AAC9-90140C2E7EEE}">
      <dsp:nvSpPr>
        <dsp:cNvPr id="0" name=""/>
        <dsp:cNvSpPr/>
      </dsp:nvSpPr>
      <dsp:spPr>
        <a:xfrm rot="16200000">
          <a:off x="1811707" y="1174949"/>
          <a:ext cx="5038739" cy="2688840"/>
        </a:xfrm>
        <a:prstGeom prst="flowChartManualOperation">
          <a:avLst/>
        </a:prstGeom>
        <a:solidFill>
          <a:schemeClr val="accent2">
            <a:alpha val="90000"/>
            <a:hueOff val="0"/>
            <a:satOff val="0"/>
            <a:lumOff val="0"/>
            <a:alphaOff val="-1333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a:latin typeface="Times New Roman" pitchFamily="18" charset="0"/>
              <a:cs typeface="Times New Roman" pitchFamily="18" charset="0"/>
            </a:rPr>
            <a:t>Tham mưu UBND sửa chữa, cải tạo trường lớp sau thời gian trưng dụng cho công tác phòng chống dịch</a:t>
          </a:r>
          <a:endParaRPr lang="x-none" sz="2400" b="1" kern="1200" dirty="0">
            <a:latin typeface="Times New Roman" pitchFamily="18" charset="0"/>
            <a:cs typeface="Times New Roman" pitchFamily="18" charset="0"/>
          </a:endParaRPr>
        </a:p>
      </dsp:txBody>
      <dsp:txXfrm rot="5400000">
        <a:off x="2986656" y="1007748"/>
        <a:ext cx="2688840" cy="3023243"/>
      </dsp:txXfrm>
    </dsp:sp>
    <dsp:sp modelId="{F786F672-CDD1-4EB1-A698-FB58EB74FD96}">
      <dsp:nvSpPr>
        <dsp:cNvPr id="0" name=""/>
        <dsp:cNvSpPr/>
      </dsp:nvSpPr>
      <dsp:spPr>
        <a:xfrm rot="16200000">
          <a:off x="4608798" y="1174949"/>
          <a:ext cx="5038739" cy="2688840"/>
        </a:xfrm>
        <a:prstGeom prst="flowChartManualOperation">
          <a:avLst/>
        </a:prstGeom>
        <a:solidFill>
          <a:schemeClr val="accent2">
            <a:alpha val="90000"/>
            <a:hueOff val="0"/>
            <a:satOff val="0"/>
            <a:lumOff val="0"/>
            <a:alphaOff val="-26667"/>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Rà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soát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số</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lượng</a:t>
          </a:r>
          <a:r>
            <a:rPr lang="en-US" sz="2400" b="1" kern="1200" dirty="0">
              <a:latin typeface="Times New Roman" pitchFamily="18" charset="0"/>
              <a:cs typeface="Times New Roman" pitchFamily="18" charset="0"/>
            </a:rPr>
            <a:t> CB-GV-NV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đang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cách</a:t>
          </a:r>
          <a:r>
            <a:rPr lang="en-US" sz="2400" b="1" kern="1200" dirty="0">
              <a:latin typeface="Times New Roman" pitchFamily="18" charset="0"/>
              <a:cs typeface="Times New Roman" pitchFamily="18" charset="0"/>
            </a:rPr>
            <a:t> li/</a:t>
          </a:r>
          <a:r>
            <a:rPr lang="en-US" sz="2400" b="1" kern="1200" dirty="0" err="1">
              <a:latin typeface="Times New Roman" pitchFamily="18" charset="0"/>
              <a:cs typeface="Times New Roman" pitchFamily="18" charset="0"/>
            </a:rPr>
            <a:t>điều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trị</a:t>
          </a:r>
          <a:r>
            <a:rPr lang="en-US" sz="2400" b="1" kern="1200" dirty="0">
              <a:latin typeface="Times New Roman" pitchFamily="18" charset="0"/>
              <a:cs typeface="Times New Roman" pitchFamily="18" charset="0"/>
            </a:rPr>
            <a:t>,…</a:t>
          </a:r>
          <a:r>
            <a:rPr lang="en-US" sz="2400" b="1" kern="1200" dirty="0" err="1">
              <a:latin typeface="Times New Roman" pitchFamily="18" charset="0"/>
              <a:cs typeface="Times New Roman" pitchFamily="18" charset="0"/>
            </a:rPr>
            <a:t>có</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giải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pháp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hỗ</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trợ</a:t>
          </a:r>
          <a:endParaRPr lang="x-none" sz="2400" b="1" kern="1200" dirty="0">
            <a:latin typeface="Times New Roman" pitchFamily="18" charset="0"/>
            <a:cs typeface="Times New Roman" pitchFamily="18" charset="0"/>
          </a:endParaRPr>
        </a:p>
      </dsp:txBody>
      <dsp:txXfrm rot="5400000">
        <a:off x="5783747" y="1007748"/>
        <a:ext cx="2688840" cy="3023243"/>
      </dsp:txXfrm>
    </dsp:sp>
    <dsp:sp modelId="{123A76FB-A0EE-495A-9FD2-6CD54268A088}">
      <dsp:nvSpPr>
        <dsp:cNvPr id="0" name=""/>
        <dsp:cNvSpPr/>
      </dsp:nvSpPr>
      <dsp:spPr>
        <a:xfrm rot="16200000">
          <a:off x="7502042" y="1174949"/>
          <a:ext cx="5038739" cy="2688840"/>
        </a:xfrm>
        <a:prstGeom prst="flowChartManualOperation">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a:latin typeface="Times New Roman" pitchFamily="18" charset="0"/>
              <a:cs typeface="Times New Roman" pitchFamily="18" charset="0"/>
            </a:rPr>
            <a:t>T</a:t>
          </a:r>
          <a:r>
            <a:rPr lang="vi-VN" sz="2400" b="1" kern="1200" dirty="0">
              <a:latin typeface="Times New Roman" pitchFamily="18" charset="0"/>
              <a:cs typeface="Times New Roman" pitchFamily="18" charset="0"/>
            </a:rPr>
            <a:t>ập huấn cho 100% CB-GV-NV để thống nhất các biện pháp </a:t>
          </a:r>
          <a:r>
            <a:rPr lang="en-US" sz="2400" b="1" kern="1200" dirty="0" err="1">
              <a:latin typeface="Times New Roman" pitchFamily="18" charset="0"/>
              <a:cs typeface="Times New Roman" pitchFamily="18" charset="0"/>
            </a:rPr>
            <a:t>phòng</a:t>
          </a:r>
          <a:r>
            <a:rPr lang="vi-VN" sz="2400" b="1" kern="1200" dirty="0">
              <a:latin typeface="Times New Roman" pitchFamily="18" charset="0"/>
              <a:cs typeface="Times New Roman" pitchFamily="18" charset="0"/>
            </a:rPr>
            <a:t> dịch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theo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Bộ</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Tiêu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chí</a:t>
          </a:r>
          <a:endParaRPr lang="x-none" sz="2400" b="1" kern="1200" dirty="0">
            <a:latin typeface="Times New Roman" pitchFamily="18" charset="0"/>
            <a:cs typeface="Times New Roman" pitchFamily="18" charset="0"/>
          </a:endParaRPr>
        </a:p>
      </dsp:txBody>
      <dsp:txXfrm rot="5400000">
        <a:off x="8676991" y="1007748"/>
        <a:ext cx="2688840" cy="3023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5BBAA-D50B-4F13-9D43-BD7363F2B96F}">
      <dsp:nvSpPr>
        <dsp:cNvPr id="0" name=""/>
        <dsp:cNvSpPr/>
      </dsp:nvSpPr>
      <dsp:spPr>
        <a:xfrm rot="5400000">
          <a:off x="5569360" y="-3549537"/>
          <a:ext cx="1504191" cy="860483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a:solidFill>
                <a:srgbClr val="FF0000"/>
              </a:solidFill>
              <a:latin typeface="Times New Roman" pitchFamily="18" charset="0"/>
              <a:cs typeface="Times New Roman" pitchFamily="18" charset="0"/>
            </a:rPr>
            <a:t>Từ</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ngày</a:t>
          </a:r>
          <a:r>
            <a:rPr lang="en-US" sz="2000" b="1" kern="1200" dirty="0">
              <a:solidFill>
                <a:srgbClr val="FF0000"/>
              </a:solidFill>
              <a:latin typeface="Times New Roman" pitchFamily="18" charset="0"/>
              <a:cs typeface="Times New Roman" pitchFamily="18" charset="0"/>
            </a:rPr>
            <a:t> 08/9 </a:t>
          </a:r>
          <a:r>
            <a:rPr lang="en-US" sz="2000" b="1" kern="1200" dirty="0" err="1">
              <a:solidFill>
                <a:srgbClr val="FF0000"/>
              </a:solidFill>
              <a:latin typeface="Times New Roman" pitchFamily="18" charset="0"/>
              <a:cs typeface="Times New Roman" pitchFamily="18" charset="0"/>
            </a:rPr>
            <a:t>đến</a:t>
          </a:r>
          <a:r>
            <a:rPr lang="en-US" sz="2000" b="1" kern="1200" dirty="0">
              <a:solidFill>
                <a:srgbClr val="FF0000"/>
              </a:solidFill>
              <a:latin typeface="Times New Roman" pitchFamily="18" charset="0"/>
              <a:cs typeface="Times New Roman" pitchFamily="18" charset="0"/>
            </a:rPr>
            <a:t> 17/9</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tổ</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chức</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lớp</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và</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củng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cố</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kiến</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thức</a:t>
          </a:r>
          <a:endParaRPr lang="x-none" sz="2000" b="1" kern="1200" dirty="0">
            <a:solidFill>
              <a:srgbClr val="3333FF"/>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dirty="0" err="1">
              <a:solidFill>
                <a:srgbClr val="FF0000"/>
              </a:solidFill>
              <a:latin typeface="Times New Roman" pitchFamily="18" charset="0"/>
              <a:cs typeface="Times New Roman" pitchFamily="18" charset="0"/>
            </a:rPr>
            <a:t>Từ</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ngày</a:t>
          </a:r>
          <a:r>
            <a:rPr lang="en-US" sz="2000" b="1" kern="1200" dirty="0">
              <a:solidFill>
                <a:srgbClr val="FF0000"/>
              </a:solidFill>
              <a:latin typeface="Times New Roman" pitchFamily="18" charset="0"/>
              <a:cs typeface="Times New Roman" pitchFamily="18" charset="0"/>
            </a:rPr>
            <a:t> 20/9/2021</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giảng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dạy</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theo</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chương</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trình</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năm</a:t>
          </a:r>
          <a:r>
            <a:rPr lang="en-US" sz="2000" b="1" kern="1200" dirty="0">
              <a:solidFill>
                <a:srgbClr val="3333FF"/>
              </a:solidFill>
              <a:latin typeface="Times New Roman" pitchFamily="18" charset="0"/>
              <a:cs typeface="Times New Roman" pitchFamily="18" charset="0"/>
            </a:rPr>
            <a:t> </a:t>
          </a:r>
          <a:r>
            <a:rPr lang="en-US" sz="2000" b="1" kern="1200" dirty="0" err="1">
              <a:solidFill>
                <a:srgbClr val="3333FF"/>
              </a:solidFill>
              <a:latin typeface="Times New Roman" pitchFamily="18" charset="0"/>
              <a:cs typeface="Times New Roman" pitchFamily="18" charset="0"/>
            </a:rPr>
            <a:t>học</a:t>
          </a:r>
          <a:endParaRPr lang="en-US" sz="2000" kern="1200" dirty="0">
            <a:solidFill>
              <a:srgbClr val="3333FF"/>
            </a:solidFill>
            <a:latin typeface="Times New Roman" pitchFamily="18" charset="0"/>
            <a:cs typeface="Times New Roman" pitchFamily="18" charset="0"/>
          </a:endParaRPr>
        </a:p>
      </dsp:txBody>
      <dsp:txXfrm rot="-5400000">
        <a:off x="2019037" y="74215"/>
        <a:ext cx="8531409" cy="1357333"/>
      </dsp:txXfrm>
    </dsp:sp>
    <dsp:sp modelId="{D6FE56E4-7EE6-4ECC-8FF5-754A3A7ED3E7}">
      <dsp:nvSpPr>
        <dsp:cNvPr id="0" name=""/>
        <dsp:cNvSpPr/>
      </dsp:nvSpPr>
      <dsp:spPr>
        <a:xfrm>
          <a:off x="1897" y="101854"/>
          <a:ext cx="2017139" cy="130205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Lịch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tựu</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trường</a:t>
          </a:r>
          <a:endParaRPr lang="x-none" sz="2000" b="1" kern="1200" dirty="0">
            <a:latin typeface="Times New Roman" panose="02020603050405020304" pitchFamily="18" charset="0"/>
            <a:cs typeface="Times New Roman" panose="02020603050405020304" pitchFamily="18" charset="0"/>
          </a:endParaRPr>
        </a:p>
      </dsp:txBody>
      <dsp:txXfrm>
        <a:off x="65458" y="165415"/>
        <a:ext cx="1890017" cy="1174931"/>
      </dsp:txXfrm>
    </dsp:sp>
    <dsp:sp modelId="{2E996AA5-92BB-45D8-A512-44DFE0D60893}">
      <dsp:nvSpPr>
        <dsp:cNvPr id="0" name=""/>
        <dsp:cNvSpPr/>
      </dsp:nvSpPr>
      <dsp:spPr>
        <a:xfrm rot="5400000">
          <a:off x="5630960" y="-2102245"/>
          <a:ext cx="1380991" cy="8604838"/>
        </a:xfrm>
        <a:prstGeom prst="round2SameRect">
          <a:avLst/>
        </a:prstGeom>
        <a:solidFill>
          <a:schemeClr val="accent4">
            <a:tint val="40000"/>
            <a:alpha val="90000"/>
            <a:hueOff val="3837973"/>
            <a:satOff val="-20420"/>
            <a:lumOff val="-1163"/>
            <a:alphaOff val="0"/>
          </a:schemeClr>
        </a:solidFill>
        <a:ln w="6350" cap="flat" cmpd="sng" algn="ctr">
          <a:solidFill>
            <a:schemeClr val="accent4">
              <a:tint val="40000"/>
              <a:alpha val="90000"/>
              <a:hueOff val="3837973"/>
              <a:satOff val="-20420"/>
              <a:lumOff val="-116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solidFill>
                <a:srgbClr val="FF0000"/>
              </a:solidFill>
              <a:latin typeface="Times New Roman" pitchFamily="18" charset="0"/>
              <a:cs typeface="Times New Roman" pitchFamily="18" charset="0"/>
            </a:rPr>
            <a:t>Đến ngày 15/9/2021 </a:t>
          </a:r>
          <a:endParaRPr lang="x-none" sz="2000" b="1" kern="1200" dirty="0">
            <a:solidFill>
              <a:srgbClr val="FF0000"/>
            </a:solidFill>
            <a:latin typeface="Times New Roman" panose="02020603050405020304" pitchFamily="18" charset="0"/>
            <a:cs typeface="Times New Roman" panose="02020603050405020304" pitchFamily="18" charset="0"/>
          </a:endParaRPr>
        </a:p>
        <a:p>
          <a:pPr marL="457200" lvl="2"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dạy - học thời gian đầu năm học (</a:t>
          </a:r>
          <a:r>
            <a:rPr lang="en-US" sz="2000" b="1" kern="1200">
              <a:solidFill>
                <a:srgbClr val="FF0000"/>
              </a:solidFill>
              <a:latin typeface="Times New Roman" pitchFamily="18" charset="0"/>
              <a:cs typeface="Times New Roman" pitchFamily="18" charset="0"/>
            </a:rPr>
            <a:t>khoảng 4 - 6 tuần</a:t>
          </a:r>
          <a:r>
            <a:rPr lang="en-US" sz="2000" b="1" kern="1200">
              <a:solidFill>
                <a:srgbClr val="3333FF"/>
              </a:solidFill>
              <a:latin typeface="Times New Roman" pitchFamily="18" charset="0"/>
              <a:cs typeface="Times New Roman" pitchFamily="18" charset="0"/>
            </a:rPr>
            <a:t>)</a:t>
          </a:r>
          <a:endParaRPr lang="x-none" sz="2000" b="1" kern="1200" dirty="0">
            <a:solidFill>
              <a:srgbClr val="3333FF"/>
            </a:solidFill>
            <a:latin typeface="Times New Roman" panose="02020603050405020304" pitchFamily="18" charset="0"/>
            <a:cs typeface="Times New Roman" panose="02020603050405020304" pitchFamily="18" charset="0"/>
          </a:endParaRPr>
        </a:p>
        <a:p>
          <a:pPr marL="457200" lvl="2"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các cơ sở giáo dục dần được giải phóng khỏi nhiệm vụ phòng, chống dịch, sẽ tổ chức dạy - học trực tiếp</a:t>
          </a:r>
          <a:endParaRPr lang="x-none" sz="2000" b="1" kern="1200" dirty="0">
            <a:solidFill>
              <a:srgbClr val="3333FF"/>
            </a:solidFill>
            <a:latin typeface="Times New Roman" panose="02020603050405020304" pitchFamily="18" charset="0"/>
            <a:cs typeface="Times New Roman" panose="02020603050405020304" pitchFamily="18" charset="0"/>
          </a:endParaRPr>
        </a:p>
      </dsp:txBody>
      <dsp:txXfrm rot="-5400000">
        <a:off x="2019037" y="1577092"/>
        <a:ext cx="8537424" cy="1246163"/>
      </dsp:txXfrm>
    </dsp:sp>
    <dsp:sp modelId="{CB297BAD-9C27-4EA5-B42B-F2E4D59FDC1F}">
      <dsp:nvSpPr>
        <dsp:cNvPr id="0" name=""/>
        <dsp:cNvSpPr/>
      </dsp:nvSpPr>
      <dsp:spPr>
        <a:xfrm>
          <a:off x="1897" y="1549146"/>
          <a:ext cx="2017139" cy="1302053"/>
        </a:xfrm>
        <a:prstGeom prst="round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1" kern="1200" dirty="0" err="1">
              <a:latin typeface="Times New Roman" pitchFamily="18" charset="0"/>
              <a:cs typeface="Times New Roman" pitchFamily="18" charset="0"/>
            </a:rPr>
            <a:t>Phương</a:t>
          </a:r>
          <a:r>
            <a:rPr lang="en-US" sz="2000" b="1" i="1" kern="1200" dirty="0">
              <a:latin typeface="Times New Roman" pitchFamily="18" charset="0"/>
              <a:cs typeface="Times New Roman" pitchFamily="18" charset="0"/>
            </a:rPr>
            <a:t> </a:t>
          </a:r>
          <a:r>
            <a:rPr lang="en-US" sz="2000" b="1" i="1" kern="1200" dirty="0" err="1">
              <a:latin typeface="Times New Roman" pitchFamily="18" charset="0"/>
              <a:cs typeface="Times New Roman" pitchFamily="18" charset="0"/>
            </a:rPr>
            <a:t>án</a:t>
          </a:r>
          <a:r>
            <a:rPr lang="en-US" sz="2000" b="1" i="1" kern="1200" dirty="0">
              <a:latin typeface="Times New Roman" pitchFamily="18" charset="0"/>
              <a:cs typeface="Times New Roman" pitchFamily="18" charset="0"/>
            </a:rPr>
            <a:t> 1</a:t>
          </a:r>
          <a:endParaRPr lang="x-none" sz="2000" b="1" kern="1200" dirty="0">
            <a:latin typeface="Times New Roman" panose="02020603050405020304" pitchFamily="18" charset="0"/>
            <a:cs typeface="Times New Roman" panose="02020603050405020304" pitchFamily="18" charset="0"/>
          </a:endParaRPr>
        </a:p>
      </dsp:txBody>
      <dsp:txXfrm>
        <a:off x="65458" y="1612707"/>
        <a:ext cx="1890017" cy="1174931"/>
      </dsp:txXfrm>
    </dsp:sp>
    <dsp:sp modelId="{AD131544-6E38-4A33-9AF1-99B5A6D9F238}">
      <dsp:nvSpPr>
        <dsp:cNvPr id="0" name=""/>
        <dsp:cNvSpPr/>
      </dsp:nvSpPr>
      <dsp:spPr>
        <a:xfrm rot="5400000">
          <a:off x="5630960" y="-716553"/>
          <a:ext cx="1380991" cy="8604838"/>
        </a:xfrm>
        <a:prstGeom prst="round2SameRect">
          <a:avLst/>
        </a:prstGeom>
        <a:solidFill>
          <a:schemeClr val="accent4">
            <a:tint val="40000"/>
            <a:alpha val="90000"/>
            <a:hueOff val="7675946"/>
            <a:satOff val="-40841"/>
            <a:lumOff val="-2327"/>
            <a:alphaOff val="0"/>
          </a:schemeClr>
        </a:solidFill>
        <a:ln w="6350" cap="flat" cmpd="sng" algn="ctr">
          <a:solidFill>
            <a:schemeClr val="accent4">
              <a:tint val="40000"/>
              <a:alpha val="90000"/>
              <a:hueOff val="7675946"/>
              <a:satOff val="-40841"/>
              <a:lumOff val="-2327"/>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solidFill>
                <a:srgbClr val="FF0000"/>
              </a:solidFill>
              <a:latin typeface="Times New Roman" pitchFamily="18" charset="0"/>
              <a:cs typeface="Times New Roman" pitchFamily="18" charset="0"/>
            </a:rPr>
            <a:t>Cuối tháng 9/2021 đến tháng 10/2021 </a:t>
          </a:r>
          <a:endParaRPr lang="x-none" sz="2000" b="1" kern="1200" dirty="0">
            <a:solidFill>
              <a:srgbClr val="FF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dạy - học  trong thời gian đầu năm học (</a:t>
          </a:r>
          <a:r>
            <a:rPr lang="en-US" sz="2000" b="1" kern="1200">
              <a:solidFill>
                <a:srgbClr val="FF0000"/>
              </a:solidFill>
              <a:latin typeface="Times New Roman" pitchFamily="18" charset="0"/>
              <a:cs typeface="Times New Roman" pitchFamily="18" charset="0"/>
            </a:rPr>
            <a:t>khoảng 6 - 10 tuần</a:t>
          </a:r>
          <a:r>
            <a:rPr lang="en-US" sz="2000" b="1" kern="1200">
              <a:solidFill>
                <a:srgbClr val="3333FF"/>
              </a:solidFill>
              <a:latin typeface="Times New Roman" pitchFamily="18" charset="0"/>
              <a:cs typeface="Times New Roman" pitchFamily="18" charset="0"/>
            </a:rPr>
            <a:t>)</a:t>
          </a:r>
          <a:endParaRPr lang="x-none" sz="2000" b="1" kern="1200" dirty="0">
            <a:solidFill>
              <a:srgbClr val="3333FF"/>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Sau khi hết giãn cách theo Chỉ thị 16, sẽ ưu tiên lớp 1, lớp 2, chia nhỏ lớp bố trí học trực tiếp; các khối khác tiếp tục học trực tuyến đến khi ổn định trở lại</a:t>
          </a:r>
          <a:endParaRPr lang="x-none" sz="2000" b="1" kern="1200" dirty="0">
            <a:solidFill>
              <a:srgbClr val="3333FF"/>
            </a:solidFill>
            <a:latin typeface="Times New Roman" panose="02020603050405020304" pitchFamily="18" charset="0"/>
            <a:cs typeface="Times New Roman" panose="02020603050405020304" pitchFamily="18" charset="0"/>
          </a:endParaRPr>
        </a:p>
      </dsp:txBody>
      <dsp:txXfrm rot="-5400000">
        <a:off x="2019037" y="2962784"/>
        <a:ext cx="8537424" cy="1246163"/>
      </dsp:txXfrm>
    </dsp:sp>
    <dsp:sp modelId="{87EEE4E8-B343-43B7-89D9-EDADDA680D76}">
      <dsp:nvSpPr>
        <dsp:cNvPr id="0" name=""/>
        <dsp:cNvSpPr/>
      </dsp:nvSpPr>
      <dsp:spPr>
        <a:xfrm>
          <a:off x="1897" y="2934838"/>
          <a:ext cx="2017139" cy="1302053"/>
        </a:xfrm>
        <a:prstGeom prst="roundRect">
          <a:avLst/>
        </a:prstGeom>
        <a:gradFill rotWithShape="0">
          <a:gsLst>
            <a:gs pos="0">
              <a:schemeClr val="accent4">
                <a:hueOff val="6930462"/>
                <a:satOff val="-31979"/>
                <a:lumOff val="1177"/>
                <a:alphaOff val="0"/>
                <a:satMod val="103000"/>
                <a:lumMod val="102000"/>
                <a:tint val="94000"/>
              </a:schemeClr>
            </a:gs>
            <a:gs pos="50000">
              <a:schemeClr val="accent4">
                <a:hueOff val="6930462"/>
                <a:satOff val="-31979"/>
                <a:lumOff val="1177"/>
                <a:alphaOff val="0"/>
                <a:satMod val="110000"/>
                <a:lumMod val="100000"/>
                <a:shade val="100000"/>
              </a:schemeClr>
            </a:gs>
            <a:gs pos="100000">
              <a:schemeClr val="accent4">
                <a:hueOff val="6930462"/>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1" kern="1200" dirty="0" err="1">
              <a:latin typeface="Times New Roman" pitchFamily="18" charset="0"/>
              <a:cs typeface="Times New Roman" pitchFamily="18" charset="0"/>
            </a:rPr>
            <a:t>Phương</a:t>
          </a:r>
          <a:r>
            <a:rPr lang="en-US" sz="2000" b="1" i="1" kern="1200" dirty="0">
              <a:latin typeface="Times New Roman" pitchFamily="18" charset="0"/>
              <a:cs typeface="Times New Roman" pitchFamily="18" charset="0"/>
            </a:rPr>
            <a:t> </a:t>
          </a:r>
          <a:r>
            <a:rPr lang="en-US" sz="2000" b="1" i="1" kern="1200" dirty="0" err="1">
              <a:latin typeface="Times New Roman" pitchFamily="18" charset="0"/>
              <a:cs typeface="Times New Roman" pitchFamily="18" charset="0"/>
            </a:rPr>
            <a:t>án</a:t>
          </a:r>
          <a:r>
            <a:rPr lang="en-US" sz="2000" b="1" i="1" kern="1200" dirty="0">
              <a:latin typeface="Times New Roman" pitchFamily="18" charset="0"/>
              <a:cs typeface="Times New Roman" pitchFamily="18" charset="0"/>
            </a:rPr>
            <a:t> 2</a:t>
          </a:r>
          <a:endParaRPr lang="x-none" sz="2000" b="1" kern="1200" dirty="0">
            <a:latin typeface="Times New Roman" panose="02020603050405020304" pitchFamily="18" charset="0"/>
            <a:cs typeface="Times New Roman" panose="02020603050405020304" pitchFamily="18" charset="0"/>
          </a:endParaRPr>
        </a:p>
      </dsp:txBody>
      <dsp:txXfrm>
        <a:off x="65458" y="2998399"/>
        <a:ext cx="1890017" cy="1174931"/>
      </dsp:txXfrm>
    </dsp:sp>
    <dsp:sp modelId="{336B26E2-C966-433B-B8B9-7A39F83CF091}">
      <dsp:nvSpPr>
        <dsp:cNvPr id="0" name=""/>
        <dsp:cNvSpPr/>
      </dsp:nvSpPr>
      <dsp:spPr>
        <a:xfrm rot="5400000">
          <a:off x="5630960" y="669138"/>
          <a:ext cx="1380991" cy="8604838"/>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a:solidFill>
                <a:srgbClr val="FF0000"/>
              </a:solidFill>
              <a:latin typeface="Times New Roman" pitchFamily="18" charset="0"/>
              <a:cs typeface="Times New Roman" pitchFamily="18" charset="0"/>
            </a:rPr>
            <a:t>Diễn biến phức tạp, đến cuối năm 2021</a:t>
          </a:r>
          <a:endParaRPr lang="x-none" sz="2000" b="1" kern="1200" dirty="0">
            <a:solidFill>
              <a:srgbClr val="FF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dạy - học trong thời gian </a:t>
          </a:r>
          <a:r>
            <a:rPr lang="en-US" sz="2000" b="1" kern="1200">
              <a:solidFill>
                <a:srgbClr val="FF0000"/>
              </a:solidFill>
              <a:latin typeface="Times New Roman" pitchFamily="18" charset="0"/>
              <a:cs typeface="Times New Roman" pitchFamily="18" charset="0"/>
            </a:rPr>
            <a:t>học kỳ I</a:t>
          </a:r>
          <a:endParaRPr lang="x-none" sz="2000" b="1" kern="1200" dirty="0">
            <a:solidFill>
              <a:srgbClr val="FF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ưu tiên lớp 1, lớp 2, chia nhỏ lớp bố trí học trực tiếp</a:t>
          </a:r>
          <a:r>
            <a:rPr lang="en-US" sz="2000" b="1" kern="1200">
              <a:solidFill>
                <a:srgbClr val="FF0000"/>
              </a:solidFill>
              <a:latin typeface="Times New Roman" pitchFamily="18" charset="0"/>
              <a:cs typeface="Times New Roman" pitchFamily="18" charset="0"/>
            </a:rPr>
            <a:t> </a:t>
          </a:r>
          <a:endParaRPr lang="x-none" sz="2000" b="1" kern="1200" dirty="0">
            <a:solidFill>
              <a:srgbClr val="FF000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a:solidFill>
                <a:srgbClr val="3333FF"/>
              </a:solidFill>
              <a:latin typeface="Times New Roman" pitchFamily="18" charset="0"/>
              <a:cs typeface="Times New Roman" pitchFamily="18" charset="0"/>
            </a:rPr>
            <a:t>Bố trí phụ đạo, ôn tập, củng cố trực tiếp cho học sinh lớp 1 và các lớp 5</a:t>
          </a:r>
          <a:endParaRPr lang="x-none" sz="2000" b="1" kern="1200" dirty="0">
            <a:solidFill>
              <a:srgbClr val="3333FF"/>
            </a:solidFill>
            <a:latin typeface="Times New Roman" panose="02020603050405020304" pitchFamily="18" charset="0"/>
            <a:cs typeface="Times New Roman" panose="02020603050405020304" pitchFamily="18" charset="0"/>
          </a:endParaRPr>
        </a:p>
      </dsp:txBody>
      <dsp:txXfrm rot="-5400000">
        <a:off x="2019037" y="4348475"/>
        <a:ext cx="8537424" cy="1246163"/>
      </dsp:txXfrm>
    </dsp:sp>
    <dsp:sp modelId="{DDAC911A-0D60-42F6-895E-E65FB01BC045}">
      <dsp:nvSpPr>
        <dsp:cNvPr id="0" name=""/>
        <dsp:cNvSpPr/>
      </dsp:nvSpPr>
      <dsp:spPr>
        <a:xfrm>
          <a:off x="1897" y="4320530"/>
          <a:ext cx="2017139" cy="1302053"/>
        </a:xfrm>
        <a:prstGeom prst="roundRect">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1" kern="1200" dirty="0" err="1">
              <a:latin typeface="Times New Roman" pitchFamily="18" charset="0"/>
              <a:cs typeface="Times New Roman" pitchFamily="18" charset="0"/>
            </a:rPr>
            <a:t>Phương</a:t>
          </a:r>
          <a:r>
            <a:rPr lang="en-US" sz="2000" b="1" i="1" kern="1200" dirty="0">
              <a:latin typeface="Times New Roman" pitchFamily="18" charset="0"/>
              <a:cs typeface="Times New Roman" pitchFamily="18" charset="0"/>
            </a:rPr>
            <a:t> </a:t>
          </a:r>
          <a:r>
            <a:rPr lang="en-US" sz="2000" b="1" i="1" kern="1200" dirty="0" err="1">
              <a:latin typeface="Times New Roman" pitchFamily="18" charset="0"/>
              <a:cs typeface="Times New Roman" pitchFamily="18" charset="0"/>
            </a:rPr>
            <a:t>án</a:t>
          </a:r>
          <a:r>
            <a:rPr lang="en-US" sz="2000" b="1" i="1" kern="1200" dirty="0">
              <a:latin typeface="Times New Roman" pitchFamily="18" charset="0"/>
              <a:cs typeface="Times New Roman" pitchFamily="18" charset="0"/>
            </a:rPr>
            <a:t> 3</a:t>
          </a:r>
          <a:endParaRPr lang="x-none" sz="2000" b="1" kern="1200" dirty="0">
            <a:latin typeface="Times New Roman" panose="02020603050405020304" pitchFamily="18" charset="0"/>
            <a:cs typeface="Times New Roman" panose="02020603050405020304" pitchFamily="18" charset="0"/>
          </a:endParaRPr>
        </a:p>
      </dsp:txBody>
      <dsp:txXfrm>
        <a:off x="65458" y="4384091"/>
        <a:ext cx="1890017" cy="1174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6AA5D-3D3D-420E-AE2B-E6D34891104A}">
      <dsp:nvSpPr>
        <dsp:cNvPr id="0" name=""/>
        <dsp:cNvSpPr/>
      </dsp:nvSpPr>
      <dsp:spPr>
        <a:xfrm>
          <a:off x="5763909" y="458855"/>
          <a:ext cx="4078592" cy="1087786"/>
        </a:xfrm>
        <a:custGeom>
          <a:avLst/>
          <a:gdLst/>
          <a:ahLst/>
          <a:cxnLst/>
          <a:rect l="0" t="0" r="0" b="0"/>
          <a:pathLst>
            <a:path>
              <a:moveTo>
                <a:pt x="0" y="0"/>
              </a:moveTo>
              <a:lnTo>
                <a:pt x="0" y="799200"/>
              </a:lnTo>
              <a:lnTo>
                <a:pt x="4078592" y="799200"/>
              </a:lnTo>
              <a:lnTo>
                <a:pt x="4078592" y="10877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D7E44C-2F3F-4D9A-9D1A-DD9F1C64B8E7}">
      <dsp:nvSpPr>
        <dsp:cNvPr id="0" name=""/>
        <dsp:cNvSpPr/>
      </dsp:nvSpPr>
      <dsp:spPr>
        <a:xfrm>
          <a:off x="5663050" y="458855"/>
          <a:ext cx="91440" cy="1087786"/>
        </a:xfrm>
        <a:custGeom>
          <a:avLst/>
          <a:gdLst/>
          <a:ahLst/>
          <a:cxnLst/>
          <a:rect l="0" t="0" r="0" b="0"/>
          <a:pathLst>
            <a:path>
              <a:moveTo>
                <a:pt x="100858" y="0"/>
              </a:moveTo>
              <a:lnTo>
                <a:pt x="100858" y="799200"/>
              </a:lnTo>
              <a:lnTo>
                <a:pt x="45720" y="799200"/>
              </a:lnTo>
              <a:lnTo>
                <a:pt x="45720" y="10877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1630177" y="458855"/>
          <a:ext cx="4133731" cy="1087786"/>
        </a:xfrm>
        <a:custGeom>
          <a:avLst/>
          <a:gdLst/>
          <a:ahLst/>
          <a:cxnLst/>
          <a:rect l="0" t="0" r="0" b="0"/>
          <a:pathLst>
            <a:path>
              <a:moveTo>
                <a:pt x="4133731" y="0"/>
              </a:moveTo>
              <a:lnTo>
                <a:pt x="4133731" y="799200"/>
              </a:lnTo>
              <a:lnTo>
                <a:pt x="0" y="799200"/>
              </a:lnTo>
              <a:lnTo>
                <a:pt x="0" y="10877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A790C7-BF3C-4939-B744-055A95F701D8}">
      <dsp:nvSpPr>
        <dsp:cNvPr id="0" name=""/>
        <dsp:cNvSpPr/>
      </dsp:nvSpPr>
      <dsp:spPr>
        <a:xfrm>
          <a:off x="289181" y="-16351"/>
          <a:ext cx="10949456" cy="4752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7AEC978-9E29-4E33-90D7-8273015A14FA}">
      <dsp:nvSpPr>
        <dsp:cNvPr id="0" name=""/>
        <dsp:cNvSpPr/>
      </dsp:nvSpPr>
      <dsp:spPr>
        <a:xfrm>
          <a:off x="635311" y="312472"/>
          <a:ext cx="10949456" cy="4752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FontTx/>
            <a:buNone/>
          </a:pPr>
          <a:r>
            <a:rPr lang="en-US" sz="2800" b="1" kern="1200">
              <a:solidFill>
                <a:srgbClr val="FF0000"/>
              </a:solidFill>
              <a:latin typeface="Times New Roman" panose="02020603050405020304" pitchFamily="18" charset="0"/>
              <a:cs typeface="Times New Roman" panose="02020603050405020304" pitchFamily="18" charset="0"/>
            </a:rPr>
            <a:t>Công tác tuyển sinh lớp 1 </a:t>
          </a:r>
          <a:r>
            <a:rPr lang="en-US" sz="2800" b="1" kern="1200">
              <a:solidFill>
                <a:srgbClr val="3333FF"/>
              </a:solidFill>
              <a:latin typeface="Times New Roman" panose="02020603050405020304" pitchFamily="18" charset="0"/>
              <a:cs typeface="Times New Roman" panose="02020603050405020304" pitchFamily="18" charset="0"/>
            </a:rPr>
            <a:t>(kết thúc 19/8/2021)</a:t>
          </a:r>
          <a:endParaRPr lang="en-US" sz="2800" b="1" kern="1200" dirty="0">
            <a:solidFill>
              <a:srgbClr val="3333FF"/>
            </a:solidFill>
            <a:latin typeface="Times New Roman" panose="02020603050405020304" pitchFamily="18" charset="0"/>
            <a:cs typeface="Times New Roman" panose="02020603050405020304" pitchFamily="18" charset="0"/>
          </a:endParaRPr>
        </a:p>
      </dsp:txBody>
      <dsp:txXfrm>
        <a:off x="649229" y="326390"/>
        <a:ext cx="10921620" cy="447371"/>
      </dsp:txXfrm>
    </dsp:sp>
    <dsp:sp modelId="{89D2C765-5915-4885-8446-C8B7B377050E}">
      <dsp:nvSpPr>
        <dsp:cNvPr id="0" name=""/>
        <dsp:cNvSpPr/>
      </dsp:nvSpPr>
      <dsp:spPr>
        <a:xfrm>
          <a:off x="9509" y="1546642"/>
          <a:ext cx="3241336" cy="336229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E622ECC-BBBB-4E62-9218-1C833B83AFE7}">
      <dsp:nvSpPr>
        <dsp:cNvPr id="0" name=""/>
        <dsp:cNvSpPr/>
      </dsp:nvSpPr>
      <dsp:spPr>
        <a:xfrm>
          <a:off x="355639" y="1875466"/>
          <a:ext cx="3241336" cy="33622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just" defTabSz="914400">
            <a:lnSpc>
              <a:spcPct val="100000"/>
            </a:lnSpc>
            <a:spcBef>
              <a:spcPct val="0"/>
            </a:spcBef>
            <a:spcAft>
              <a:spcPts val="0"/>
            </a:spcAft>
            <a:buFontTx/>
            <a:buNone/>
          </a:pPr>
          <a:r>
            <a:rPr lang="en-US" altLang="en-US" sz="2000" b="1" kern="1200">
              <a:solidFill>
                <a:srgbClr val="3333FF"/>
              </a:solidFill>
              <a:latin typeface="Times New Roman" panose="02020603050405020304" pitchFamily="18" charset="0"/>
              <a:cs typeface="Calibri" panose="020F0502020204030204" pitchFamily="34" charset="0"/>
            </a:rPr>
            <a:t>Rà soát  danh sách HS </a:t>
          </a:r>
          <a:r>
            <a:rPr lang="en-US" altLang="en-US" sz="2000" b="1" kern="1200">
              <a:solidFill>
                <a:srgbClr val="FF0000"/>
              </a:solidFill>
              <a:latin typeface="Times New Roman" panose="02020603050405020304" pitchFamily="18" charset="0"/>
              <a:cs typeface="Calibri" panose="020F0502020204030204" pitchFamily="34" charset="0"/>
            </a:rPr>
            <a:t>không ra lớp</a:t>
          </a:r>
          <a:r>
            <a:rPr lang="en-US" altLang="en-US" sz="2000" b="1" kern="1200">
              <a:solidFill>
                <a:srgbClr val="3333FF"/>
              </a:solidFill>
              <a:latin typeface="Times New Roman" panose="02020603050405020304" pitchFamily="18" charset="0"/>
              <a:cs typeface="Calibri" panose="020F0502020204030204" pitchFamily="34" charset="0"/>
            </a:rPr>
            <a:t>, có phương án bố trí khi HS quay lại trường học.</a:t>
          </a:r>
        </a:p>
        <a:p>
          <a:pPr marL="0" lvl="0" indent="0" algn="just" defTabSz="914400">
            <a:lnSpc>
              <a:spcPct val="100000"/>
            </a:lnSpc>
            <a:spcBef>
              <a:spcPct val="0"/>
            </a:spcBef>
            <a:spcAft>
              <a:spcPts val="0"/>
            </a:spcAft>
            <a:buFontTx/>
            <a:buNone/>
          </a:pPr>
          <a:r>
            <a:rPr lang="en-US" altLang="en-US" sz="2000" b="1" kern="1200">
              <a:solidFill>
                <a:srgbClr val="3333FF"/>
              </a:solidFill>
              <a:latin typeface="Times New Roman" panose="02020603050405020304" pitchFamily="18" charset="0"/>
              <a:cs typeface="Calibri" panose="020F0502020204030204" pitchFamily="34" charset="0"/>
            </a:rPr>
            <a:t>Rà soát DS HS toàn trường về quê.</a:t>
          </a:r>
          <a:endParaRPr lang="en-US" altLang="en-US" sz="2000" b="1" kern="1200" dirty="0">
            <a:solidFill>
              <a:srgbClr val="3333FF"/>
            </a:solidFill>
            <a:latin typeface="Times New Roman" panose="02020603050405020304" pitchFamily="18" charset="0"/>
            <a:cs typeface="Calibri" panose="020F0502020204030204" pitchFamily="34" charset="0"/>
          </a:endParaRPr>
        </a:p>
      </dsp:txBody>
      <dsp:txXfrm>
        <a:off x="450574" y="1970401"/>
        <a:ext cx="3051466" cy="3172424"/>
      </dsp:txXfrm>
    </dsp:sp>
    <dsp:sp modelId="{4B34FE73-ED47-4FC6-ADB1-FAC074F3E272}">
      <dsp:nvSpPr>
        <dsp:cNvPr id="0" name=""/>
        <dsp:cNvSpPr/>
      </dsp:nvSpPr>
      <dsp:spPr>
        <a:xfrm>
          <a:off x="3943106" y="1546642"/>
          <a:ext cx="3531328" cy="344549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250A4AF-6B0B-43A6-B35C-343DBE6B5E9E}">
      <dsp:nvSpPr>
        <dsp:cNvPr id="0" name=""/>
        <dsp:cNvSpPr/>
      </dsp:nvSpPr>
      <dsp:spPr>
        <a:xfrm>
          <a:off x="4289237" y="1875466"/>
          <a:ext cx="3531328" cy="34454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n-US" sz="2000" b="1" i="0" kern="1200">
            <a:solidFill>
              <a:srgbClr val="3333FF"/>
            </a:solidFill>
            <a:latin typeface="Times New Roman" panose="02020603050405020304" pitchFamily="18" charset="0"/>
            <a:cs typeface="Times New Roman" panose="02020603050405020304" pitchFamily="18" charset="0"/>
          </a:endParaRPr>
        </a:p>
        <a:p>
          <a:pPr lvl="0" algn="just" defTabSz="889000">
            <a:lnSpc>
              <a:spcPct val="90000"/>
            </a:lnSpc>
            <a:spcBef>
              <a:spcPct val="0"/>
            </a:spcBef>
            <a:spcAft>
              <a:spcPct val="35000"/>
            </a:spcAft>
          </a:pPr>
          <a:r>
            <a:rPr lang="en-US" sz="2000" b="1" i="0" kern="1200">
              <a:solidFill>
                <a:srgbClr val="FF0000"/>
              </a:solidFill>
              <a:latin typeface="Times New Roman" panose="02020603050405020304" pitchFamily="18" charset="0"/>
              <a:cs typeface="Times New Roman" panose="02020603050405020304" pitchFamily="18" charset="0"/>
            </a:rPr>
            <a:t>Kết nối </a:t>
          </a:r>
          <a:r>
            <a:rPr lang="en-US" sz="2000" b="1" i="0" kern="1200">
              <a:solidFill>
                <a:srgbClr val="3333FF"/>
              </a:solidFill>
              <a:latin typeface="Times New Roman" panose="02020603050405020304" pitchFamily="18" charset="0"/>
              <a:cs typeface="Times New Roman" panose="02020603050405020304" pitchFamily="18" charset="0"/>
            </a:rPr>
            <a:t>với CMHD lớp 1 để chuẩn bị cho HS học làm quen với môi trường tiểu học:</a:t>
          </a:r>
        </a:p>
        <a:p>
          <a:pPr lvl="0" algn="just" defTabSz="889000">
            <a:lnSpc>
              <a:spcPct val="90000"/>
            </a:lnSpc>
            <a:spcBef>
              <a:spcPct val="0"/>
            </a:spcBef>
            <a:spcAft>
              <a:spcPct val="35000"/>
            </a:spcAft>
          </a:pPr>
          <a:r>
            <a:rPr lang="en-US" sz="2000" b="1" i="0" kern="1200">
              <a:solidFill>
                <a:srgbClr val="3333FF"/>
              </a:solidFill>
              <a:latin typeface="Times New Roman" panose="02020603050405020304" pitchFamily="18" charset="0"/>
              <a:cs typeface="Times New Roman" panose="02020603050405020304" pitchFamily="18" charset="0"/>
            </a:rPr>
            <a:t>- </a:t>
          </a:r>
          <a:r>
            <a:rPr lang="en-US" sz="2000" b="1" i="0" kern="1200">
              <a:solidFill>
                <a:srgbClr val="FF0000"/>
              </a:solidFill>
              <a:latin typeface="Times New Roman" panose="02020603050405020304" pitchFamily="18" charset="0"/>
              <a:cs typeface="Times New Roman" panose="02020603050405020304" pitchFamily="18" charset="0"/>
            </a:rPr>
            <a:t>Tổ chức họp trực tuyến</a:t>
          </a:r>
          <a:r>
            <a:rPr lang="en-US" sz="2000" b="1" i="0" kern="1200">
              <a:solidFill>
                <a:srgbClr val="3333FF"/>
              </a:solidFill>
              <a:latin typeface="Times New Roman" panose="02020603050405020304" pitchFamily="18" charset="0"/>
              <a:cs typeface="Times New Roman" panose="02020603050405020304" pitchFamily="18" charset="0"/>
            </a:rPr>
            <a:t>;</a:t>
          </a:r>
        </a:p>
        <a:p>
          <a:pPr lvl="0" algn="just" defTabSz="889000">
            <a:lnSpc>
              <a:spcPct val="90000"/>
            </a:lnSpc>
            <a:spcBef>
              <a:spcPct val="0"/>
            </a:spcBef>
            <a:spcAft>
              <a:spcPct val="35000"/>
            </a:spcAft>
          </a:pPr>
          <a:r>
            <a:rPr lang="en-US" sz="2000" b="1" i="0" kern="1200">
              <a:solidFill>
                <a:srgbClr val="3333FF"/>
              </a:solidFill>
              <a:latin typeface="Times New Roman" panose="02020603050405020304" pitchFamily="18" charset="0"/>
              <a:cs typeface="Times New Roman" panose="02020603050405020304" pitchFamily="18" charset="0"/>
            </a:rPr>
            <a:t>- Gửi thông tin, thông báo trên nền tảng mạng xã hội/ứng dụng điển thoại,…</a:t>
          </a:r>
        </a:p>
        <a:p>
          <a:pPr lvl="0" algn="just" defTabSz="889000">
            <a:lnSpc>
              <a:spcPct val="90000"/>
            </a:lnSpc>
            <a:spcBef>
              <a:spcPct val="0"/>
            </a:spcBef>
            <a:spcAft>
              <a:spcPct val="35000"/>
            </a:spcAft>
          </a:pPr>
          <a:r>
            <a:rPr lang="en-US" sz="2000" b="1" i="0" kern="1200">
              <a:solidFill>
                <a:srgbClr val="3333FF"/>
              </a:solidFill>
              <a:latin typeface="Times New Roman" panose="02020603050405020304" pitchFamily="18" charset="0"/>
              <a:cs typeface="Times New Roman" panose="02020603050405020304" pitchFamily="18" charset="0"/>
            </a:rPr>
            <a:t>-</a:t>
          </a:r>
          <a:endParaRPr lang="vi-VN" sz="2000" b="1" i="0" kern="1200" dirty="0">
            <a:solidFill>
              <a:srgbClr val="3333FF"/>
            </a:solidFill>
            <a:latin typeface="Times New Roman" panose="02020603050405020304" pitchFamily="18" charset="0"/>
            <a:cs typeface="Times New Roman" panose="02020603050405020304" pitchFamily="18" charset="0"/>
          </a:endParaRPr>
        </a:p>
      </dsp:txBody>
      <dsp:txXfrm>
        <a:off x="4390152" y="1976381"/>
        <a:ext cx="3329498" cy="3243664"/>
      </dsp:txXfrm>
    </dsp:sp>
    <dsp:sp modelId="{FB6A242C-FDAA-4701-8FA3-F6F7A53C1D75}">
      <dsp:nvSpPr>
        <dsp:cNvPr id="0" name=""/>
        <dsp:cNvSpPr/>
      </dsp:nvSpPr>
      <dsp:spPr>
        <a:xfrm>
          <a:off x="8166695" y="1546642"/>
          <a:ext cx="3351613" cy="329290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619BF90-ADF9-4FCA-A9A1-C0CC7D0BA16D}">
      <dsp:nvSpPr>
        <dsp:cNvPr id="0" name=""/>
        <dsp:cNvSpPr/>
      </dsp:nvSpPr>
      <dsp:spPr>
        <a:xfrm>
          <a:off x="8512825" y="1875466"/>
          <a:ext cx="3351613" cy="329290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i="0" kern="1200">
              <a:solidFill>
                <a:srgbClr val="3333FF"/>
              </a:solidFill>
              <a:latin typeface="Times New Roman" panose="02020603050405020304" pitchFamily="18" charset="0"/>
              <a:cs typeface="Times New Roman" panose="02020603050405020304" pitchFamily="18" charset="0"/>
            </a:rPr>
            <a:t>GVCN họp với CMHS để hướng dẫn một số công tác tổ chức lớp học, giới thiệu các môn học/HĐGD, chuẩn bị các điều kiện học trực tuyến,…</a:t>
          </a:r>
          <a:endParaRPr lang="vi-VN" sz="2000" b="1" i="0" kern="1200" dirty="0">
            <a:solidFill>
              <a:srgbClr val="3333FF"/>
            </a:solidFill>
            <a:latin typeface="Times New Roman" panose="02020603050405020304" pitchFamily="18" charset="0"/>
            <a:cs typeface="Times New Roman" panose="02020603050405020304" pitchFamily="18" charset="0"/>
          </a:endParaRPr>
        </a:p>
      </dsp:txBody>
      <dsp:txXfrm>
        <a:off x="8609271" y="1971912"/>
        <a:ext cx="3158721" cy="3100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C75AF-1DDB-4DD3-AFDC-AC79C77CA803}">
      <dsp:nvSpPr>
        <dsp:cNvPr id="0" name=""/>
        <dsp:cNvSpPr/>
      </dsp:nvSpPr>
      <dsp:spPr>
        <a:xfrm>
          <a:off x="6859730" y="2223755"/>
          <a:ext cx="2924617" cy="516695"/>
        </a:xfrm>
        <a:custGeom>
          <a:avLst/>
          <a:gdLst/>
          <a:ahLst/>
          <a:cxnLst/>
          <a:rect l="0" t="0" r="0" b="0"/>
          <a:pathLst>
            <a:path>
              <a:moveTo>
                <a:pt x="0" y="0"/>
              </a:moveTo>
              <a:lnTo>
                <a:pt x="0" y="258347"/>
              </a:lnTo>
              <a:lnTo>
                <a:pt x="2924617" y="258347"/>
              </a:lnTo>
              <a:lnTo>
                <a:pt x="2924617" y="516695"/>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9C5D53-B363-4547-B2A2-112FDF5D03A7}">
      <dsp:nvSpPr>
        <dsp:cNvPr id="0" name=""/>
        <dsp:cNvSpPr/>
      </dsp:nvSpPr>
      <dsp:spPr>
        <a:xfrm>
          <a:off x="5974434" y="2223755"/>
          <a:ext cx="885295" cy="516695"/>
        </a:xfrm>
        <a:custGeom>
          <a:avLst/>
          <a:gdLst/>
          <a:ahLst/>
          <a:cxnLst/>
          <a:rect l="0" t="0" r="0" b="0"/>
          <a:pathLst>
            <a:path>
              <a:moveTo>
                <a:pt x="885295" y="0"/>
              </a:moveTo>
              <a:lnTo>
                <a:pt x="885295" y="258347"/>
              </a:lnTo>
              <a:lnTo>
                <a:pt x="0" y="258347"/>
              </a:lnTo>
              <a:lnTo>
                <a:pt x="0" y="516695"/>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5F679D-CEC5-4D58-A984-457B07B1393B}">
      <dsp:nvSpPr>
        <dsp:cNvPr id="0" name=""/>
        <dsp:cNvSpPr/>
      </dsp:nvSpPr>
      <dsp:spPr>
        <a:xfrm>
          <a:off x="3049817" y="2223755"/>
          <a:ext cx="3809912" cy="516695"/>
        </a:xfrm>
        <a:custGeom>
          <a:avLst/>
          <a:gdLst/>
          <a:ahLst/>
          <a:cxnLst/>
          <a:rect l="0" t="0" r="0" b="0"/>
          <a:pathLst>
            <a:path>
              <a:moveTo>
                <a:pt x="3809912" y="0"/>
              </a:moveTo>
              <a:lnTo>
                <a:pt x="3809912" y="258347"/>
              </a:lnTo>
              <a:lnTo>
                <a:pt x="0" y="258347"/>
              </a:lnTo>
              <a:lnTo>
                <a:pt x="0" y="516695"/>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7FB668-0729-4DFA-A5FA-5B6C8F7C24F4}">
      <dsp:nvSpPr>
        <dsp:cNvPr id="0" name=""/>
        <dsp:cNvSpPr/>
      </dsp:nvSpPr>
      <dsp:spPr>
        <a:xfrm>
          <a:off x="345" y="514847"/>
          <a:ext cx="2777088" cy="1893121"/>
        </a:xfrm>
        <a:prstGeom prst="rect">
          <a:avLst/>
        </a:prstGeom>
        <a:solidFill>
          <a:schemeClr val="accent2">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err="1">
              <a:latin typeface="Times New Roman" panose="02020603050405020304" pitchFamily="18" charset="0"/>
              <a:cs typeface="Times New Roman" panose="02020603050405020304" pitchFamily="18" charset="0"/>
            </a:rPr>
            <a:t>Căn</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cứ</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công</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văn</a:t>
          </a:r>
          <a:r>
            <a:rPr lang="en-US" sz="2000" b="1" i="0" kern="1200" dirty="0">
              <a:latin typeface="Times New Roman" panose="02020603050405020304" pitchFamily="18" charset="0"/>
              <a:cs typeface="Times New Roman" panose="02020603050405020304" pitchFamily="18" charset="0"/>
            </a:rPr>
            <a:t> </a:t>
          </a:r>
          <a:r>
            <a:rPr lang="en-US" sz="2000" b="1" i="0" kern="1200" dirty="0">
              <a:solidFill>
                <a:srgbClr val="FF99FF"/>
              </a:solidFill>
              <a:latin typeface="Times New Roman" panose="02020603050405020304" pitchFamily="18" charset="0"/>
              <a:cs typeface="Times New Roman" panose="02020603050405020304" pitchFamily="18" charset="0"/>
            </a:rPr>
            <a:t>2236/</a:t>
          </a:r>
          <a:r>
            <a:rPr lang="en-US" sz="2000" b="1" i="0" kern="1200" dirty="0">
              <a:latin typeface="Times New Roman" panose="02020603050405020304" pitchFamily="18" charset="0"/>
              <a:cs typeface="Times New Roman" panose="02020603050405020304" pitchFamily="18" charset="0"/>
            </a:rPr>
            <a:t>SGDDT-GDTH </a:t>
          </a:r>
          <a:r>
            <a:rPr lang="en-US" sz="2000" b="1" i="0" kern="1200" dirty="0" err="1">
              <a:latin typeface="Times New Roman" panose="02020603050405020304" pitchFamily="18" charset="0"/>
              <a:cs typeface="Times New Roman" panose="02020603050405020304" pitchFamily="18" charset="0"/>
            </a:rPr>
            <a:t>ngày</a:t>
          </a:r>
          <a:r>
            <a:rPr lang="en-US" sz="2000" b="1" i="0" kern="1200" dirty="0">
              <a:latin typeface="Times New Roman" panose="02020603050405020304" pitchFamily="18" charset="0"/>
              <a:cs typeface="Times New Roman" panose="02020603050405020304" pitchFamily="18" charset="0"/>
            </a:rPr>
            <a:t> 11/8/2021 </a:t>
          </a:r>
          <a:r>
            <a:rPr lang="en-US" sz="2000" b="1" i="0" kern="1200" dirty="0" err="1">
              <a:latin typeface="Times New Roman" panose="02020603050405020304" pitchFamily="18" charset="0"/>
              <a:cs typeface="Times New Roman" panose="02020603050405020304" pitchFamily="18" charset="0"/>
            </a:rPr>
            <a:t>về</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Hướng</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dẫn</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ghi</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hình</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các</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tiết</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dạy</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phục</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vụ</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dạy</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học</a:t>
          </a:r>
          <a:r>
            <a:rPr lang="en-US" sz="2000" b="1" i="0" kern="1200" dirty="0">
              <a:latin typeface="Times New Roman" panose="02020603050405020304" pitchFamily="18" charset="0"/>
              <a:cs typeface="Times New Roman" panose="02020603050405020304" pitchFamily="18" charset="0"/>
            </a:rPr>
            <a:t> qua internet </a:t>
          </a:r>
          <a:r>
            <a:rPr lang="en-US" sz="2000" b="1" i="0" kern="1200" dirty="0" err="1">
              <a:latin typeface="Times New Roman" panose="02020603050405020304" pitchFamily="18" charset="0"/>
              <a:cs typeface="Times New Roman" panose="02020603050405020304" pitchFamily="18" charset="0"/>
            </a:rPr>
            <a:t>cấp</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Tiểu</a:t>
          </a:r>
          <a:r>
            <a:rPr lang="en-US" sz="2000" b="1" i="0" kern="1200" dirty="0">
              <a:latin typeface="Times New Roman" panose="02020603050405020304" pitchFamily="18" charset="0"/>
              <a:cs typeface="Times New Roman" panose="02020603050405020304" pitchFamily="18" charset="0"/>
            </a:rPr>
            <a:t> </a:t>
          </a:r>
          <a:r>
            <a:rPr lang="en-US" sz="2000" b="1" i="0" kern="1200" dirty="0" err="1">
              <a:latin typeface="Times New Roman" panose="02020603050405020304" pitchFamily="18" charset="0"/>
              <a:cs typeface="Times New Roman" panose="02020603050405020304" pitchFamily="18" charset="0"/>
            </a:rPr>
            <a:t>học</a:t>
          </a:r>
          <a:endParaRPr lang="en-US" sz="2000" b="1" kern="1200" dirty="0">
            <a:latin typeface="Times New Roman" panose="02020603050405020304" pitchFamily="18" charset="0"/>
            <a:cs typeface="Times New Roman" panose="02020603050405020304" pitchFamily="18" charset="0"/>
          </a:endParaRPr>
        </a:p>
      </dsp:txBody>
      <dsp:txXfrm>
        <a:off x="345" y="514847"/>
        <a:ext cx="2777088" cy="1893121"/>
      </dsp:txXfrm>
    </dsp:sp>
    <dsp:sp modelId="{261F2F3E-CF82-4440-9BA2-9AF671465075}">
      <dsp:nvSpPr>
        <dsp:cNvPr id="0" name=""/>
        <dsp:cNvSpPr/>
      </dsp:nvSpPr>
      <dsp:spPr>
        <a:xfrm>
          <a:off x="3294128" y="514847"/>
          <a:ext cx="7131203" cy="1708907"/>
        </a:xfrm>
        <a:prstGeom prst="rect">
          <a:avLst/>
        </a:prstGeom>
        <a:solidFill>
          <a:schemeClr val="accent2">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latin typeface="Times New Roman" pitchFamily="18" charset="0"/>
              <a:cs typeface="Times New Roman" pitchFamily="18" charset="0"/>
            </a:rPr>
            <a:t>SGDĐT </a:t>
          </a:r>
          <a:r>
            <a:rPr lang="en-US" sz="2400" b="1" kern="1200" dirty="0" err="1">
              <a:latin typeface="Times New Roman" pitchFamily="18" charset="0"/>
              <a:cs typeface="Times New Roman" pitchFamily="18" charset="0"/>
            </a:rPr>
            <a:t>phối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hợp</a:t>
          </a:r>
          <a:r>
            <a:rPr lang="en-US" sz="2400" b="1" kern="1200" dirty="0">
              <a:latin typeface="Times New Roman" pitchFamily="18" charset="0"/>
              <a:cs typeface="Times New Roman" pitchFamily="18" charset="0"/>
            </a:rPr>
            <a:t> PGDĐT </a:t>
          </a:r>
          <a:r>
            <a:rPr lang="en-US" sz="2400" b="1" kern="1200" dirty="0" err="1">
              <a:latin typeface="Times New Roman" pitchFamily="18" charset="0"/>
              <a:cs typeface="Times New Roman" pitchFamily="18" charset="0"/>
            </a:rPr>
            <a:t>tổ</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chức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Hội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đồng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chuyên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môn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từng</a:t>
          </a:r>
          <a:r>
            <a:rPr lang="en-US" sz="2400" b="1" kern="1200" dirty="0">
              <a:latin typeface="Times New Roman" pitchFamily="18" charset="0"/>
              <a:cs typeface="Times New Roman" pitchFamily="18" charset="0"/>
            </a:rPr>
            <a:t> Q/H </a:t>
          </a:r>
          <a:r>
            <a:rPr lang="en-US" sz="2400" b="1" kern="1200" dirty="0" err="1">
              <a:latin typeface="Times New Roman" pitchFamily="18" charset="0"/>
              <a:cs typeface="Times New Roman" pitchFamily="18" charset="0"/>
            </a:rPr>
            <a:t>họp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trực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tuyến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xét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đánh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a:t>
          </a:r>
          <a:r>
            <a:rPr lang="en-US" sz="2400" b="1" kern="1200" dirty="0">
              <a:latin typeface="Times New Roman" pitchFamily="18" charset="0"/>
              <a:cs typeface="Times New Roman" pitchFamily="18" charset="0"/>
            </a:rPr>
            <a:t> video clip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ghi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trước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khi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cập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thông</a:t>
          </a:r>
          <a:r>
            <a:rPr lang="en-US" sz="2400" b="1" kern="1200" dirty="0">
              <a:latin typeface="Times New Roman" pitchFamily="18" charset="0"/>
              <a:cs typeface="Times New Roman" pitchFamily="18" charset="0"/>
            </a:rPr>
            <a:t> tin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SGDĐT</a:t>
          </a:r>
        </a:p>
      </dsp:txBody>
      <dsp:txXfrm>
        <a:off x="3294128" y="514847"/>
        <a:ext cx="7131203" cy="1708907"/>
      </dsp:txXfrm>
    </dsp:sp>
    <dsp:sp modelId="{6E7C3E47-E84F-4091-A4A5-836A36E6946E}">
      <dsp:nvSpPr>
        <dsp:cNvPr id="0" name=""/>
        <dsp:cNvSpPr/>
      </dsp:nvSpPr>
      <dsp:spPr>
        <a:xfrm>
          <a:off x="1845856" y="2740450"/>
          <a:ext cx="2407922" cy="2231101"/>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err="1">
              <a:latin typeface="Times New Roman" pitchFamily="18" charset="0"/>
              <a:cs typeface="Times New Roman" pitchFamily="18" charset="0"/>
            </a:rPr>
            <a:t>Thực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tất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cả</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khối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trong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đó</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trung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1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2</a:t>
          </a:r>
        </a:p>
      </dsp:txBody>
      <dsp:txXfrm>
        <a:off x="1845856" y="2740450"/>
        <a:ext cx="2407922" cy="2231101"/>
      </dsp:txXfrm>
    </dsp:sp>
    <dsp:sp modelId="{A10757CE-9C0E-4A3E-9100-25683568A48E}">
      <dsp:nvSpPr>
        <dsp:cNvPr id="0" name=""/>
        <dsp:cNvSpPr/>
      </dsp:nvSpPr>
      <dsp:spPr>
        <a:xfrm>
          <a:off x="4770473" y="2740450"/>
          <a:ext cx="2407922" cy="2186493"/>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err="1">
              <a:latin typeface="Times New Roman" pitchFamily="18" charset="0"/>
              <a:cs typeface="Times New Roman" pitchFamily="18" charset="0"/>
            </a:rPr>
            <a:t>Tất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cả</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môn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hoạt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động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dục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trung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chủ</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yếu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môn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Tiếng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Việt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Toán</a:t>
          </a:r>
          <a:endParaRPr lang="en-US" sz="2400" b="1" kern="1200" dirty="0">
            <a:latin typeface="Times New Roman" panose="02020603050405020304" pitchFamily="18" charset="0"/>
            <a:cs typeface="Times New Roman" panose="02020603050405020304" pitchFamily="18" charset="0"/>
          </a:endParaRPr>
        </a:p>
      </dsp:txBody>
      <dsp:txXfrm>
        <a:off x="4770473" y="2740450"/>
        <a:ext cx="2407922" cy="2186493"/>
      </dsp:txXfrm>
    </dsp:sp>
    <dsp:sp modelId="{CCC39C05-D465-4109-B08D-68333543451C}">
      <dsp:nvSpPr>
        <dsp:cNvPr id="0" name=""/>
        <dsp:cNvSpPr/>
      </dsp:nvSpPr>
      <dsp:spPr>
        <a:xfrm>
          <a:off x="7695090" y="2740450"/>
          <a:ext cx="4178512" cy="2214382"/>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err="1">
              <a:latin typeface="Times New Roman" pitchFamily="18" charset="0"/>
              <a:cs typeface="Times New Roman" pitchFamily="18" charset="0"/>
            </a:rPr>
            <a:t>Giáo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1 </a:t>
          </a:r>
          <a:r>
            <a:rPr lang="en-US" sz="2400" b="1" kern="1200" dirty="0" err="1">
              <a:latin typeface="Times New Roman" pitchFamily="18" charset="0"/>
              <a:cs typeface="Times New Roman" pitchFamily="18" charset="0"/>
            </a:rPr>
            <a:t>xây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dựng</a:t>
          </a:r>
          <a:r>
            <a:rPr lang="en-US" sz="2400" b="1" kern="1200" dirty="0">
              <a:latin typeface="Times New Roman" pitchFamily="18" charset="0"/>
              <a:cs typeface="Times New Roman" pitchFamily="18" charset="0"/>
            </a:rPr>
            <a:t> các video clip </a:t>
          </a:r>
          <a:r>
            <a:rPr lang="en-US" sz="2400" b="1" kern="1200" dirty="0" err="1">
              <a:latin typeface="Times New Roman" pitchFamily="18" charset="0"/>
              <a:cs typeface="Times New Roman" pitchFamily="18" charset="0"/>
            </a:rPr>
            <a:t>ngắn</a:t>
          </a:r>
          <a:r>
            <a:rPr lang="en-US" sz="2400" b="1" kern="1200" dirty="0">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hướng</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dẫn</a:t>
          </a:r>
          <a:r>
            <a:rPr lang="en-US" sz="2400" b="1" kern="1200" dirty="0">
              <a:solidFill>
                <a:schemeClr val="bg1"/>
              </a:solidFill>
              <a:latin typeface="Times New Roman" pitchFamily="18" charset="0"/>
              <a:cs typeface="Times New Roman" pitchFamily="18" charset="0"/>
            </a:rPr>
            <a:t> </a:t>
          </a:r>
          <a:r>
            <a:rPr lang="en-US" sz="2400" b="1" kern="1200" dirty="0">
              <a:latin typeface="Times New Roman" pitchFamily="18" charset="0"/>
              <a:cs typeface="Times New Roman" pitchFamily="18" charset="0"/>
            </a:rPr>
            <a:t>CMHS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làm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quen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chuẩn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bị</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cho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việc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lớp</a:t>
          </a:r>
          <a:r>
            <a:rPr lang="en-US" sz="2400" b="1" kern="1200" dirty="0">
              <a:latin typeface="Times New Roman" pitchFamily="18" charset="0"/>
              <a:cs typeface="Times New Roman" pitchFamily="18" charset="0"/>
            </a:rPr>
            <a:t> 1 </a:t>
          </a:r>
          <a:r>
            <a:rPr lang="en-US" sz="2400" b="1" kern="1200" dirty="0" err="1">
              <a:latin typeface="Times New Roman" pitchFamily="18" charset="0"/>
              <a:cs typeface="Times New Roman" pitchFamily="18" charset="0"/>
            </a:rPr>
            <a:t>trên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môi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 internet.</a:t>
          </a:r>
        </a:p>
      </dsp:txBody>
      <dsp:txXfrm>
        <a:off x="7695090" y="2740450"/>
        <a:ext cx="4178512" cy="2214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501DC-9698-4F02-8109-673A8C11F55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8DAF83-CADF-4456-A059-D2DA148EB9AC}">
      <dsp:nvSpPr>
        <dsp:cNvPr id="0" name=""/>
        <dsp:cNvSpPr/>
      </dsp:nvSpPr>
      <dsp:spPr>
        <a:xfrm>
          <a:off x="610504" y="311806"/>
          <a:ext cx="10534547" cy="10431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i="0" kern="1200" dirty="0" err="1">
              <a:latin typeface="Times New Roman" pitchFamily="18" charset="0"/>
              <a:cs typeface="Times New Roman" pitchFamily="18" charset="0"/>
            </a:rPr>
            <a:t>Thông</a:t>
          </a:r>
          <a:r>
            <a:rPr lang="en-US" sz="2400" b="1" i="0" kern="1200" dirty="0">
              <a:latin typeface="Times New Roman" pitchFamily="18" charset="0"/>
              <a:cs typeface="Times New Roman" pitchFamily="18" charset="0"/>
            </a:rPr>
            <a:t> </a:t>
          </a:r>
          <a:r>
            <a:rPr lang="en-US" sz="2400" b="1" i="0" kern="1200" dirty="0" err="1">
              <a:latin typeface="Times New Roman" pitchFamily="18" charset="0"/>
              <a:cs typeface="Times New Roman" pitchFamily="18" charset="0"/>
            </a:rPr>
            <a:t>tư</a:t>
          </a:r>
          <a:r>
            <a:rPr lang="en-US" sz="2400" b="1" i="0" kern="1200" dirty="0">
              <a:latin typeface="Times New Roman" pitchFamily="18" charset="0"/>
              <a:cs typeface="Times New Roman" pitchFamily="18" charset="0"/>
            </a:rPr>
            <a:t> 09/2021/TT-BGDDT </a:t>
          </a:r>
          <a:r>
            <a:rPr lang="en-US" sz="2400" b="1" i="0" kern="1200" dirty="0" err="1">
              <a:latin typeface="Times New Roman" pitchFamily="18" charset="0"/>
              <a:cs typeface="Times New Roman" pitchFamily="18" charset="0"/>
            </a:rPr>
            <a:t>ngày</a:t>
          </a:r>
          <a:r>
            <a:rPr lang="en-US" sz="2400" b="1" i="0" kern="1200" dirty="0">
              <a:latin typeface="Times New Roman" pitchFamily="18" charset="0"/>
              <a:cs typeface="Times New Roman" pitchFamily="18" charset="0"/>
            </a:rPr>
            <a:t> 30/3/2021 </a:t>
          </a:r>
          <a:r>
            <a:rPr lang="vi-VN" sz="2400" b="1" i="0" kern="1200" dirty="0">
              <a:latin typeface="Times New Roman" pitchFamily="18" charset="0"/>
              <a:cs typeface="Times New Roman" pitchFamily="18" charset="0"/>
            </a:rPr>
            <a:t>Quy định về quản lý và tổ chức dạy học trực tuyến</a:t>
          </a:r>
          <a:r>
            <a:rPr lang="vi-VN" sz="2400" b="0" i="0" kern="1200" dirty="0">
              <a:latin typeface="Times New Roman" pitchFamily="18" charset="0"/>
              <a:cs typeface="Times New Roman" pitchFamily="18" charset="0"/>
            </a:rPr>
            <a:t> </a:t>
          </a:r>
          <a:r>
            <a:rPr lang="vi-VN" sz="2400" b="1" i="0" kern="1200" dirty="0">
              <a:latin typeface="Times New Roman" pitchFamily="18" charset="0"/>
              <a:cs typeface="Times New Roman" pitchFamily="18" charset="0"/>
            </a:rPr>
            <a:t>trong cơ sở giáo dục phổ thông và cơ sở giáo dục thường xuyê</a:t>
          </a:r>
          <a:r>
            <a:rPr lang="en-US" sz="2400" b="1" i="0" kern="1200" dirty="0"/>
            <a:t>n</a:t>
          </a:r>
          <a:endParaRPr lang="x-none" sz="2400" b="1" kern="1200" dirty="0">
            <a:latin typeface="Times New Roman" panose="02020603050405020304" pitchFamily="18" charset="0"/>
            <a:cs typeface="Times New Roman" panose="02020603050405020304" pitchFamily="18" charset="0"/>
          </a:endParaRPr>
        </a:p>
      </dsp:txBody>
      <dsp:txXfrm>
        <a:off x="610504" y="311806"/>
        <a:ext cx="10534547" cy="1043168"/>
      </dsp:txXfrm>
    </dsp:sp>
    <dsp:sp modelId="{A2EC44EC-244F-4A78-A7F9-131115FDDB1F}">
      <dsp:nvSpPr>
        <dsp:cNvPr id="0" name=""/>
        <dsp:cNvSpPr/>
      </dsp:nvSpPr>
      <dsp:spPr>
        <a:xfrm>
          <a:off x="89500" y="312386"/>
          <a:ext cx="1042009" cy="1042009"/>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D411FD3-7630-442D-94A4-B5ACBEB9B8C8}">
      <dsp:nvSpPr>
        <dsp:cNvPr id="0" name=""/>
        <dsp:cNvSpPr/>
      </dsp:nvSpPr>
      <dsp:spPr>
        <a:xfrm>
          <a:off x="1088431" y="1501098"/>
          <a:ext cx="10056620" cy="11658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dirty="0" err="1">
              <a:latin typeface="Times New Roman" pitchFamily="18" charset="0"/>
              <a:cs typeface="Times New Roman" pitchFamily="18" charset="0"/>
            </a:rPr>
            <a:t>Xây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dựng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kế</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hoạch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ghi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khai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hệ</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thống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bài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giảng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đã</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được</a:t>
          </a:r>
          <a:r>
            <a:rPr lang="en-US" sz="2400" b="1" kern="1200" dirty="0">
              <a:latin typeface="Times New Roman" pitchFamily="18" charset="0"/>
              <a:cs typeface="Times New Roman" pitchFamily="18" charset="0"/>
            </a:rPr>
            <a:t> chia </a:t>
          </a:r>
          <a:r>
            <a:rPr lang="en-US" sz="2400" b="1" kern="1200" dirty="0" err="1">
              <a:latin typeface="Times New Roman" pitchFamily="18" charset="0"/>
              <a:cs typeface="Times New Roman" pitchFamily="18" charset="0"/>
            </a:rPr>
            <a:t>sẻ</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thông</a:t>
          </a:r>
          <a:r>
            <a:rPr lang="en-US" sz="2400" b="1" kern="1200" dirty="0">
              <a:latin typeface="Times New Roman" pitchFamily="18" charset="0"/>
              <a:cs typeface="Times New Roman" pitchFamily="18" charset="0"/>
            </a:rPr>
            <a:t> tin </a:t>
          </a:r>
          <a:r>
            <a:rPr lang="en-US" sz="2400" b="1" kern="1200" dirty="0" err="1">
              <a:latin typeface="Times New Roman" pitchFamily="18" charset="0"/>
              <a:cs typeface="Times New Roman" pitchFamily="18" charset="0"/>
            </a:rPr>
            <a:t>điện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tử</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Trường</a:t>
          </a:r>
          <a:r>
            <a:rPr lang="en-US" sz="2400" b="1" kern="1200" dirty="0">
              <a:latin typeface="Times New Roman" pitchFamily="18" charset="0"/>
              <a:cs typeface="Times New Roman" pitchFamily="18" charset="0"/>
            </a:rPr>
            <a:t>/</a:t>
          </a:r>
          <a:r>
            <a:rPr lang="en-US" sz="2400" b="1" kern="1200" dirty="0" err="1">
              <a:latin typeface="Times New Roman" pitchFamily="18" charset="0"/>
              <a:cs typeface="Times New Roman" pitchFamily="18" charset="0"/>
            </a:rPr>
            <a:t>Phòng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Sở</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và</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nền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tảng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mạng</a:t>
          </a:r>
          <a:r>
            <a:rPr lang="en-US" sz="2400" b="1" kern="1200" dirty="0">
              <a:latin typeface="Times New Roman" pitchFamily="18" charset="0"/>
              <a:cs typeface="Times New Roman" pitchFamily="18" charset="0"/>
            </a:rPr>
            <a:t> XH, </a:t>
          </a:r>
          <a:r>
            <a:rPr lang="en-US" sz="2400" b="1" kern="1200" dirty="0" err="1">
              <a:latin typeface="Times New Roman" pitchFamily="18" charset="0"/>
              <a:cs typeface="Times New Roman" pitchFamily="18" charset="0"/>
            </a:rPr>
            <a:t>ứng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dụng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điện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thoại</a:t>
          </a:r>
          <a:r>
            <a:rPr lang="en-US" sz="2400" b="1" kern="1200" dirty="0">
              <a:latin typeface="Times New Roman" pitchFamily="18" charset="0"/>
              <a:cs typeface="Times New Roman" pitchFamily="18" charset="0"/>
            </a:rPr>
            <a:t>,…</a:t>
          </a:r>
          <a:endParaRPr lang="x-none" sz="2400" b="1" kern="1200" dirty="0">
            <a:latin typeface="Times New Roman" panose="02020603050405020304" pitchFamily="18" charset="0"/>
            <a:cs typeface="Times New Roman" panose="02020603050405020304" pitchFamily="18" charset="0"/>
          </a:endParaRPr>
        </a:p>
      </dsp:txBody>
      <dsp:txXfrm>
        <a:off x="1088431" y="1501098"/>
        <a:ext cx="10056620" cy="1165842"/>
      </dsp:txXfrm>
    </dsp:sp>
    <dsp:sp modelId="{720D3229-DABE-4D44-AFE3-79D8EE536061}">
      <dsp:nvSpPr>
        <dsp:cNvPr id="0" name=""/>
        <dsp:cNvSpPr/>
      </dsp:nvSpPr>
      <dsp:spPr>
        <a:xfrm>
          <a:off x="567426" y="1563014"/>
          <a:ext cx="1042009" cy="1042009"/>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827E4D6-6F20-4DE8-9ABB-233059D4EC31}">
      <dsp:nvSpPr>
        <dsp:cNvPr id="0" name=""/>
        <dsp:cNvSpPr/>
      </dsp:nvSpPr>
      <dsp:spPr>
        <a:xfrm>
          <a:off x="1088431" y="2809658"/>
          <a:ext cx="10056620" cy="10499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dirty="0" err="1">
              <a:latin typeface="Times New Roman" panose="02020603050405020304" pitchFamily="18" charset="0"/>
              <a:cs typeface="Calibri" panose="020F0502020204030204" pitchFamily="34" charset="0"/>
            </a:rPr>
            <a:t>Rà</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soát</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số</a:t>
          </a:r>
          <a:r>
            <a:rPr lang="en-US" sz="2400" b="1" kern="1200" dirty="0">
              <a:latin typeface="Times New Roman" panose="02020603050405020304" pitchFamily="18" charset="0"/>
              <a:cs typeface="Calibri" panose="020F0502020204030204" pitchFamily="34" charset="0"/>
            </a:rPr>
            <a:t> HS </a:t>
          </a:r>
          <a:r>
            <a:rPr lang="en-US" sz="2400" b="1" kern="1200" dirty="0" err="1">
              <a:latin typeface="Times New Roman" panose="02020603050405020304" pitchFamily="18" charset="0"/>
              <a:cs typeface="Calibri" panose="020F0502020204030204" pitchFamily="34" charset="0"/>
            </a:rPr>
            <a:t>từng</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lớp</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toàn</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trường</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không</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thể</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tham</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gia</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học</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tập</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trên</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môi</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trường</a:t>
          </a:r>
          <a:r>
            <a:rPr lang="en-US" sz="2400" b="1" kern="1200" dirty="0">
              <a:latin typeface="Times New Roman" panose="02020603050405020304" pitchFamily="18" charset="0"/>
              <a:cs typeface="Calibri" panose="020F0502020204030204" pitchFamily="34" charset="0"/>
            </a:rPr>
            <a:t> internet, </a:t>
          </a:r>
          <a:r>
            <a:rPr lang="en-US" sz="2400" b="1" kern="1200" dirty="0" err="1">
              <a:latin typeface="Times New Roman" panose="02020603050405020304" pitchFamily="18" charset="0"/>
              <a:cs typeface="Calibri" panose="020F0502020204030204" pitchFamily="34" charset="0"/>
            </a:rPr>
            <a:t>nhất</a:t>
          </a:r>
          <a:r>
            <a:rPr lang="en-US" sz="2400" b="1" kern="1200" dirty="0">
              <a:latin typeface="Times New Roman" panose="02020603050405020304" pitchFamily="18" charset="0"/>
              <a:cs typeface="Calibri" panose="020F0502020204030204" pitchFamily="34" charset="0"/>
            </a:rPr>
            <a:t> </a:t>
          </a:r>
          <a:r>
            <a:rPr lang="en-US" sz="2400" b="1" kern="1200" dirty="0" err="1">
              <a:latin typeface="Times New Roman" panose="02020603050405020304" pitchFamily="18" charset="0"/>
              <a:cs typeface="Calibri" panose="020F0502020204030204" pitchFamily="34" charset="0"/>
            </a:rPr>
            <a:t>là</a:t>
          </a:r>
          <a:r>
            <a:rPr lang="en-US" sz="2400" b="1" kern="1200" dirty="0">
              <a:latin typeface="Times New Roman" panose="02020603050405020304" pitchFamily="18" charset="0"/>
              <a:cs typeface="Calibri" panose="020F0502020204030204" pitchFamily="34" charset="0"/>
            </a:rPr>
            <a:t> HS </a:t>
          </a:r>
          <a:r>
            <a:rPr lang="en-US" sz="2400" b="1" kern="1200" dirty="0" err="1">
              <a:latin typeface="Times New Roman" panose="02020603050405020304" pitchFamily="18" charset="0"/>
              <a:cs typeface="Calibri" panose="020F0502020204030204" pitchFamily="34" charset="0"/>
            </a:rPr>
            <a:t>lớp</a:t>
          </a:r>
          <a:r>
            <a:rPr lang="en-US" sz="2400" b="1" kern="1200" dirty="0">
              <a:latin typeface="Times New Roman" panose="02020603050405020304" pitchFamily="18" charset="0"/>
              <a:cs typeface="Calibri" panose="020F0502020204030204" pitchFamily="34" charset="0"/>
            </a:rPr>
            <a:t> 1</a:t>
          </a:r>
          <a:endParaRPr lang="x-none" sz="2400" b="1" kern="1200" dirty="0">
            <a:latin typeface="Times New Roman" panose="02020603050405020304" pitchFamily="18" charset="0"/>
            <a:cs typeface="Times New Roman" panose="02020603050405020304" pitchFamily="18" charset="0"/>
          </a:endParaRPr>
        </a:p>
      </dsp:txBody>
      <dsp:txXfrm>
        <a:off x="1088431" y="2809658"/>
        <a:ext cx="10056620" cy="1049978"/>
      </dsp:txXfrm>
    </dsp:sp>
    <dsp:sp modelId="{5FC3EB2A-6000-49AF-A837-069AA9B0D559}">
      <dsp:nvSpPr>
        <dsp:cNvPr id="0" name=""/>
        <dsp:cNvSpPr/>
      </dsp:nvSpPr>
      <dsp:spPr>
        <a:xfrm>
          <a:off x="567426" y="2813642"/>
          <a:ext cx="1042009" cy="104200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039D29-ADF1-4D16-89A3-B253B9D4F2A0}">
      <dsp:nvSpPr>
        <dsp:cNvPr id="0" name=""/>
        <dsp:cNvSpPr/>
      </dsp:nvSpPr>
      <dsp:spPr>
        <a:xfrm>
          <a:off x="610504" y="4078463"/>
          <a:ext cx="10534547" cy="101362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just" defTabSz="1066800">
            <a:lnSpc>
              <a:spcPct val="90000"/>
            </a:lnSpc>
            <a:spcBef>
              <a:spcPct val="0"/>
            </a:spcBef>
            <a:spcAft>
              <a:spcPct val="35000"/>
            </a:spcAft>
          </a:pPr>
          <a:r>
            <a:rPr lang="en-US" sz="2400" b="1" kern="1200" dirty="0" err="1">
              <a:latin typeface="Times New Roman" pitchFamily="18" charset="0"/>
              <a:cs typeface="Times New Roman" pitchFamily="18" charset="0"/>
            </a:rPr>
            <a:t>Đổi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thức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kiểm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đánh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a:t>
          </a:r>
          <a:r>
            <a:rPr lang="en-US" sz="2400" b="1" kern="1200" dirty="0">
              <a:latin typeface="Times New Roman" pitchFamily="18" charset="0"/>
              <a:cs typeface="Times New Roman" pitchFamily="18" charset="0"/>
            </a:rPr>
            <a:t> HS </a:t>
          </a:r>
          <a:r>
            <a:rPr lang="en-US" sz="2400" b="1" kern="1200" dirty="0" err="1">
              <a:latin typeface="Times New Roman" pitchFamily="18" charset="0"/>
              <a:cs typeface="Times New Roman" pitchFamily="18" charset="0"/>
            </a:rPr>
            <a:t>phù</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hợp</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theo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định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Tăng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đánh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giá</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thường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xuyên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quá</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học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tập</a:t>
          </a:r>
          <a:r>
            <a:rPr lang="en-US" sz="2400" b="1" kern="1200" dirty="0">
              <a:latin typeface="Times New Roman" pitchFamily="18" charset="0"/>
              <a:cs typeface="Times New Roman" pitchFamily="18" charset="0"/>
            </a:rPr>
            <a:t> </a:t>
          </a:r>
          <a:r>
            <a:rPr lang="en-US" sz="2400" b="1" kern="1200" dirty="0">
              <a:solidFill>
                <a:srgbClr val="FF0000"/>
              </a:solidFill>
              <a:latin typeface="Times New Roman" pitchFamily="18" charset="0"/>
              <a:cs typeface="Times New Roman" pitchFamily="18" charset="0"/>
            </a:rPr>
            <a:t>(</a:t>
          </a:r>
          <a:r>
            <a:rPr lang="en-US" sz="2400" b="1" kern="1200" dirty="0" err="1">
              <a:solidFill>
                <a:srgbClr val="FF0000"/>
              </a:solidFill>
              <a:latin typeface="Times New Roman" pitchFamily="18" charset="0"/>
              <a:cs typeface="Times New Roman" pitchFamily="18" charset="0"/>
            </a:rPr>
            <a:t>Điều</a:t>
          </a:r>
          <a:r>
            <a:rPr lang="en-US" sz="2400" b="1" kern="1200" dirty="0">
              <a:solidFill>
                <a:srgbClr val="FF0000"/>
              </a:solidFill>
              <a:latin typeface="Times New Roman" pitchFamily="18" charset="0"/>
              <a:cs typeface="Times New Roman" pitchFamily="18" charset="0"/>
            </a:rPr>
            <a:t> 6 __TT09)</a:t>
          </a:r>
          <a:endParaRPr lang="x-none" sz="2400" b="1" kern="1200" dirty="0">
            <a:solidFill>
              <a:srgbClr val="FF0000"/>
            </a:solidFill>
            <a:latin typeface="Times New Roman" panose="02020603050405020304" pitchFamily="18" charset="0"/>
            <a:cs typeface="Times New Roman" panose="02020603050405020304" pitchFamily="18" charset="0"/>
          </a:endParaRPr>
        </a:p>
      </dsp:txBody>
      <dsp:txXfrm>
        <a:off x="610504" y="4078463"/>
        <a:ext cx="10534547" cy="1013625"/>
      </dsp:txXfrm>
    </dsp:sp>
    <dsp:sp modelId="{05831979-E5C9-431A-9545-147B2FF42B90}">
      <dsp:nvSpPr>
        <dsp:cNvPr id="0" name=""/>
        <dsp:cNvSpPr/>
      </dsp:nvSpPr>
      <dsp:spPr>
        <a:xfrm>
          <a:off x="89500" y="4064271"/>
          <a:ext cx="1042009" cy="1042009"/>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501DC-9698-4F02-8109-673A8C11F55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9DD876-F2D9-4309-A478-D3B44B780CE0}">
      <dsp:nvSpPr>
        <dsp:cNvPr id="0" name=""/>
        <dsp:cNvSpPr/>
      </dsp:nvSpPr>
      <dsp:spPr>
        <a:xfrm>
          <a:off x="509717" y="338558"/>
          <a:ext cx="10635334" cy="6775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just" defTabSz="1244600">
            <a:lnSpc>
              <a:spcPct val="90000"/>
            </a:lnSpc>
            <a:spcBef>
              <a:spcPct val="0"/>
            </a:spcBef>
            <a:spcAft>
              <a:spcPct val="35000"/>
            </a:spcAft>
          </a:pPr>
          <a:r>
            <a:rPr lang="en-US" sz="2800" b="1" i="1" kern="1200" dirty="0" err="1">
              <a:latin typeface="Times New Roman" pitchFamily="18" charset="0"/>
              <a:cs typeface="Times New Roman" pitchFamily="18" charset="0"/>
            </a:rPr>
            <a:t>Dạy</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học</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trực</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tuyến</a:t>
          </a:r>
          <a:r>
            <a:rPr lang="en-US" sz="2800" b="1" i="1" kern="1200" dirty="0">
              <a:latin typeface="Times New Roman" pitchFamily="18" charset="0"/>
              <a:cs typeface="Times New Roman" pitchFamily="18" charset="0"/>
            </a:rPr>
            <a:t> </a:t>
          </a:r>
          <a:endParaRPr lang="x-none" sz="2800" b="1" i="1" kern="1200" dirty="0">
            <a:latin typeface="Times New Roman" panose="02020603050405020304" pitchFamily="18" charset="0"/>
            <a:cs typeface="Times New Roman" panose="02020603050405020304" pitchFamily="18" charset="0"/>
          </a:endParaRPr>
        </a:p>
      </dsp:txBody>
      <dsp:txXfrm>
        <a:off x="509717" y="338558"/>
        <a:ext cx="10635334" cy="677550"/>
      </dsp:txXfrm>
    </dsp:sp>
    <dsp:sp modelId="{5DBD4990-1E2B-44B6-A535-764CDC67B452}">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61947CD-C47C-4179-8A38-8F949490A279}">
      <dsp:nvSpPr>
        <dsp:cNvPr id="0" name=""/>
        <dsp:cNvSpPr/>
      </dsp:nvSpPr>
      <dsp:spPr>
        <a:xfrm>
          <a:off x="995230" y="1354558"/>
          <a:ext cx="10149821" cy="6775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1" kern="1200" dirty="0" err="1">
              <a:latin typeface="Times New Roman" pitchFamily="18" charset="0"/>
              <a:cs typeface="Times New Roman" pitchFamily="18" charset="0"/>
            </a:rPr>
            <a:t>Xây</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dựng</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các</a:t>
          </a:r>
          <a:r>
            <a:rPr lang="en-US" sz="2800" b="1" i="1" kern="1200" dirty="0">
              <a:latin typeface="Times New Roman" pitchFamily="18" charset="0"/>
              <a:cs typeface="Times New Roman" pitchFamily="18" charset="0"/>
            </a:rPr>
            <a:t> video clip </a:t>
          </a:r>
          <a:r>
            <a:rPr lang="en-US" sz="2800" b="1" i="1" kern="1200" dirty="0" err="1">
              <a:latin typeface="Times New Roman" pitchFamily="18" charset="0"/>
              <a:cs typeface="Times New Roman" pitchFamily="18" charset="0"/>
            </a:rPr>
            <a:t>học</a:t>
          </a:r>
          <a:r>
            <a:rPr lang="en-US" sz="2800" b="1" i="1" kern="1200" dirty="0">
              <a:latin typeface="Times New Roman" pitchFamily="18" charset="0"/>
              <a:cs typeface="Times New Roman" pitchFamily="18" charset="0"/>
            </a:rPr>
            <a:t> </a:t>
          </a:r>
          <a:r>
            <a:rPr lang="en-US" sz="2800" b="1" i="1" kern="1200" dirty="0" err="1" smtClean="0">
              <a:latin typeface="Times New Roman" pitchFamily="18" charset="0"/>
              <a:cs typeface="Times New Roman" pitchFamily="18" charset="0"/>
            </a:rPr>
            <a:t>tập</a:t>
          </a:r>
          <a:r>
            <a:rPr lang="en-US" sz="2800" b="1" i="1" kern="1200" dirty="0" smtClean="0">
              <a:latin typeface="Times New Roman" pitchFamily="18" charset="0"/>
              <a:cs typeface="Times New Roman" pitchFamily="18" charset="0"/>
            </a:rPr>
            <a:t> </a:t>
          </a:r>
          <a:endParaRPr lang="en-US" sz="2800" b="1" i="1" kern="1200" dirty="0">
            <a:latin typeface="Times New Roman" pitchFamily="18" charset="0"/>
            <a:cs typeface="Times New Roman" pitchFamily="18" charset="0"/>
          </a:endParaRPr>
        </a:p>
      </dsp:txBody>
      <dsp:txXfrm>
        <a:off x="995230" y="1354558"/>
        <a:ext cx="10149821" cy="677550"/>
      </dsp:txXfrm>
    </dsp:sp>
    <dsp:sp modelId="{8C581934-5FF1-4B5E-9EDD-747705E6C18D}">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B122F9-0CE7-4289-A9D4-60954CFFBF20}">
      <dsp:nvSpPr>
        <dsp:cNvPr id="0" name=""/>
        <dsp:cNvSpPr/>
      </dsp:nvSpPr>
      <dsp:spPr>
        <a:xfrm>
          <a:off x="1144243" y="2270203"/>
          <a:ext cx="10000808" cy="8782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i="1" kern="1200" dirty="0" err="1">
              <a:latin typeface="Times New Roman" pitchFamily="18" charset="0"/>
              <a:cs typeface="Times New Roman" pitchFamily="18" charset="0"/>
            </a:rPr>
            <a:t>Sử</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dụng</a:t>
          </a:r>
          <a:r>
            <a:rPr lang="en-US" sz="2800" b="1" i="1" kern="1200" dirty="0">
              <a:latin typeface="Times New Roman" pitchFamily="18" charset="0"/>
              <a:cs typeface="Times New Roman" pitchFamily="18" charset="0"/>
            </a:rPr>
            <a:t> các tin </a:t>
          </a:r>
          <a:r>
            <a:rPr lang="en-US" sz="2800" b="1" i="1" kern="1200" dirty="0" err="1">
              <a:latin typeface="Times New Roman" pitchFamily="18" charset="0"/>
              <a:cs typeface="Times New Roman" pitchFamily="18" charset="0"/>
            </a:rPr>
            <a:t>nhắn</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ứng</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dụng</a:t>
          </a:r>
          <a:r>
            <a:rPr lang="en-US" sz="2800" b="1" i="1" kern="1200" dirty="0">
              <a:latin typeface="Times New Roman" pitchFamily="18" charset="0"/>
              <a:cs typeface="Times New Roman" pitchFamily="18" charset="0"/>
            </a:rPr>
            <a:t> OTT (Skype, Facebook, </a:t>
          </a:r>
          <a:r>
            <a:rPr lang="en-US" sz="2800" b="1" i="1" kern="1200" dirty="0" err="1">
              <a:latin typeface="Times New Roman" panose="02020603050405020304" pitchFamily="18" charset="0"/>
              <a:cs typeface="Times New Roman" panose="02020603050405020304" pitchFamily="18" charset="0"/>
            </a:rPr>
            <a:t>Zalo</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Viber,Messenger</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thư</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điện</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tử</a:t>
          </a:r>
          <a:r>
            <a:rPr lang="en-US" sz="2800" b="1" i="1" kern="1200" dirty="0">
              <a:latin typeface="Times New Roman" panose="02020603050405020304" pitchFamily="18" charset="0"/>
              <a:cs typeface="Times New Roman" panose="02020603050405020304" pitchFamily="18" charset="0"/>
            </a:rPr>
            <a:t>, các </a:t>
          </a:r>
          <a:r>
            <a:rPr lang="en-US" sz="2800" b="1" i="1" kern="1200" dirty="0" err="1">
              <a:latin typeface="Times New Roman" panose="02020603050405020304" pitchFamily="18" charset="0"/>
              <a:cs typeface="Times New Roman" panose="02020603050405020304" pitchFamily="18" charset="0"/>
            </a:rPr>
            <a:t>phương</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tiện</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khác</a:t>
          </a:r>
          <a:r>
            <a:rPr lang="en-US" sz="2800" b="1" i="1" kern="1200" dirty="0">
              <a:latin typeface="Times New Roman" panose="02020603050405020304" pitchFamily="18" charset="0"/>
              <a:cs typeface="Times New Roman" panose="02020603050405020304" pitchFamily="18" charset="0"/>
            </a:rPr>
            <a:t>...</a:t>
          </a:r>
        </a:p>
      </dsp:txBody>
      <dsp:txXfrm>
        <a:off x="1144243" y="2270203"/>
        <a:ext cx="10000808" cy="878260"/>
      </dsp:txXfrm>
    </dsp:sp>
    <dsp:sp modelId="{5D555508-083F-4CEB-AC6A-68EEBB596D54}">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FB0523D-1676-4EC3-9AAD-F73DFA88C9B9}">
      <dsp:nvSpPr>
        <dsp:cNvPr id="0" name=""/>
        <dsp:cNvSpPr/>
      </dsp:nvSpPr>
      <dsp:spPr>
        <a:xfrm>
          <a:off x="995230" y="3386558"/>
          <a:ext cx="10149821" cy="6775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1" kern="1200" dirty="0">
              <a:latin typeface="Times New Roman" pitchFamily="18" charset="0"/>
              <a:cs typeface="Times New Roman" pitchFamily="18" charset="0"/>
            </a:rPr>
            <a:t>In </a:t>
          </a:r>
          <a:r>
            <a:rPr lang="en-US" sz="2800" b="1" i="1" kern="1200" dirty="0" err="1">
              <a:latin typeface="Times New Roman" pitchFamily="18" charset="0"/>
              <a:cs typeface="Times New Roman" pitchFamily="18" charset="0"/>
            </a:rPr>
            <a:t>sao</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trên</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giấy</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và</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gửi</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đến</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cho</a:t>
          </a:r>
          <a:r>
            <a:rPr lang="en-US" sz="2800" b="1" i="1" kern="1200" dirty="0">
              <a:latin typeface="Times New Roman" pitchFamily="18" charset="0"/>
              <a:cs typeface="Times New Roman" pitchFamily="18" charset="0"/>
            </a:rPr>
            <a:t> cha </a:t>
          </a:r>
          <a:r>
            <a:rPr lang="en-US" sz="2800" b="1" i="1" kern="1200" dirty="0" err="1">
              <a:latin typeface="Times New Roman" pitchFamily="18" charset="0"/>
              <a:cs typeface="Times New Roman" pitchFamily="18" charset="0"/>
            </a:rPr>
            <a:t>mẹ</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học</a:t>
          </a:r>
          <a:r>
            <a:rPr lang="en-US" sz="2800" b="1" i="1" kern="1200" dirty="0">
              <a:latin typeface="Times New Roman" pitchFamily="18" charset="0"/>
              <a:cs typeface="Times New Roman" pitchFamily="18" charset="0"/>
            </a:rPr>
            <a:t> </a:t>
          </a:r>
          <a:r>
            <a:rPr lang="en-US" sz="2800" b="1" i="1" kern="1200" dirty="0" err="1">
              <a:latin typeface="Times New Roman" pitchFamily="18" charset="0"/>
              <a:cs typeface="Times New Roman" pitchFamily="18" charset="0"/>
            </a:rPr>
            <a:t>sinh</a:t>
          </a:r>
          <a:endParaRPr lang="en-US" sz="2800" b="1" i="1" kern="1200" dirty="0">
            <a:latin typeface="Times New Roman" pitchFamily="18" charset="0"/>
            <a:cs typeface="Times New Roman" pitchFamily="18" charset="0"/>
          </a:endParaRPr>
        </a:p>
      </dsp:txBody>
      <dsp:txXfrm>
        <a:off x="995230" y="3386558"/>
        <a:ext cx="10149821" cy="677550"/>
      </dsp:txXfrm>
    </dsp:sp>
    <dsp:sp modelId="{7596190A-EFD4-4059-95FD-619B772809C5}">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7D6D155-123D-493B-9CAA-85BDC4D2654B}">
      <dsp:nvSpPr>
        <dsp:cNvPr id="0" name=""/>
        <dsp:cNvSpPr/>
      </dsp:nvSpPr>
      <dsp:spPr>
        <a:xfrm>
          <a:off x="509717" y="4253534"/>
          <a:ext cx="10635334" cy="97559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1" kern="1200" dirty="0" err="1">
              <a:solidFill>
                <a:srgbClr val="FF0000"/>
              </a:solidFill>
              <a:latin typeface="Times New Roman" panose="02020603050405020304" pitchFamily="18" charset="0"/>
              <a:cs typeface="Times New Roman" panose="02020603050405020304" pitchFamily="18" charset="0"/>
            </a:rPr>
            <a:t>Giải</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pháp</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phù</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hợp</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để</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giúp</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cho</a:t>
          </a:r>
          <a:r>
            <a:rPr lang="en-US" sz="2800" b="1" i="1" kern="1200" dirty="0">
              <a:solidFill>
                <a:srgbClr val="FF0000"/>
              </a:solidFill>
              <a:latin typeface="Times New Roman" panose="02020603050405020304" pitchFamily="18" charset="0"/>
              <a:cs typeface="Times New Roman" panose="02020603050405020304" pitchFamily="18" charset="0"/>
            </a:rPr>
            <a:t> các </a:t>
          </a:r>
          <a:r>
            <a:rPr lang="en-US" sz="2800" b="1" i="1" kern="1200" dirty="0" err="1">
              <a:solidFill>
                <a:srgbClr val="FF0000"/>
              </a:solidFill>
              <a:latin typeface="Times New Roman" panose="02020603050405020304" pitchFamily="18" charset="0"/>
              <a:cs typeface="Times New Roman" panose="02020603050405020304" pitchFamily="18" charset="0"/>
            </a:rPr>
            <a:t>học</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sinh</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không</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có</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mặt</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tại</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thành</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solidFill>
                <a:srgbClr val="FF0000"/>
              </a:solidFill>
              <a:latin typeface="Times New Roman" panose="02020603050405020304" pitchFamily="18" charset="0"/>
              <a:cs typeface="Times New Roman" panose="02020603050405020304" pitchFamily="18" charset="0"/>
            </a:rPr>
            <a:t>phố</a:t>
          </a:r>
          <a:r>
            <a:rPr lang="en-US" sz="2800" b="1" i="1" kern="1200" dirty="0">
              <a:solidFill>
                <a:srgbClr val="FF0000"/>
              </a:solidFill>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vẫn</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có</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thể</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học</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tập</a:t>
          </a:r>
          <a:endParaRPr lang="en-US" sz="2800" b="1" i="1" kern="1200" dirty="0">
            <a:latin typeface="Times New Roman" pitchFamily="18" charset="0"/>
            <a:cs typeface="Times New Roman" pitchFamily="18" charset="0"/>
          </a:endParaRPr>
        </a:p>
      </dsp:txBody>
      <dsp:txXfrm>
        <a:off x="509717" y="4253534"/>
        <a:ext cx="10635334" cy="975597"/>
      </dsp:txXfrm>
    </dsp:sp>
    <dsp:sp modelId="{C35C6954-549C-4539-BE2C-DDF174905265}">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501DC-9698-4F02-8109-673A8C11F55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9DD876-F2D9-4309-A478-D3B44B780CE0}">
      <dsp:nvSpPr>
        <dsp:cNvPr id="0" name=""/>
        <dsp:cNvSpPr/>
      </dsp:nvSpPr>
      <dsp:spPr>
        <a:xfrm>
          <a:off x="509717" y="338558"/>
          <a:ext cx="10635334" cy="6775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just" defTabSz="1244600">
            <a:lnSpc>
              <a:spcPct val="90000"/>
            </a:lnSpc>
            <a:spcBef>
              <a:spcPct val="0"/>
            </a:spcBef>
            <a:spcAft>
              <a:spcPct val="35000"/>
            </a:spcAft>
          </a:pPr>
          <a:r>
            <a:rPr lang="en-US" sz="2800" b="1" i="0" kern="1200" dirty="0">
              <a:latin typeface="Times New Roman" panose="02020603050405020304" pitchFamily="18" charset="0"/>
              <a:cs typeface="Times New Roman" panose="02020603050405020304" pitchFamily="18" charset="0"/>
            </a:rPr>
            <a:t>GV </a:t>
          </a:r>
          <a:r>
            <a:rPr lang="en-US" sz="2800" b="1" i="0" kern="1200" dirty="0" err="1">
              <a:latin typeface="Times New Roman" panose="02020603050405020304" pitchFamily="18" charset="0"/>
              <a:cs typeface="Times New Roman" panose="02020603050405020304" pitchFamily="18" charset="0"/>
            </a:rPr>
            <a:t>tăng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cường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tương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tác</a:t>
          </a:r>
          <a:r>
            <a:rPr lang="en-US" sz="2800" b="1" i="0" kern="1200" dirty="0">
              <a:latin typeface="Times New Roman" panose="02020603050405020304" pitchFamily="18" charset="0"/>
              <a:cs typeface="Times New Roman" panose="02020603050405020304" pitchFamily="18" charset="0"/>
            </a:rPr>
            <a:t> thời </a:t>
          </a:r>
          <a:r>
            <a:rPr lang="en-US" sz="2800" b="1" i="0" kern="1200" dirty="0" err="1">
              <a:latin typeface="Times New Roman" panose="02020603050405020304" pitchFamily="18" charset="0"/>
              <a:cs typeface="Times New Roman" panose="02020603050405020304" pitchFamily="18" charset="0"/>
            </a:rPr>
            <a:t>gian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thực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thân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thiện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với</a:t>
          </a:r>
          <a:r>
            <a:rPr lang="en-US" sz="2800" b="1" i="0" kern="1200" dirty="0">
              <a:latin typeface="Times New Roman" panose="02020603050405020304" pitchFamily="18" charset="0"/>
              <a:cs typeface="Times New Roman" panose="02020603050405020304" pitchFamily="18" charset="0"/>
            </a:rPr>
            <a:t> HS, </a:t>
          </a:r>
          <a:r>
            <a:rPr lang="en-US" sz="2800" b="1" i="0" kern="1200" dirty="0" err="1">
              <a:latin typeface="Times New Roman" panose="02020603050405020304" pitchFamily="18" charset="0"/>
              <a:cs typeface="Times New Roman" panose="02020603050405020304" pitchFamily="18" charset="0"/>
            </a:rPr>
            <a:t>kết</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hợp</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nhiều</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hoạt</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động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học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tập</a:t>
          </a:r>
          <a:r>
            <a:rPr lang="en-US" sz="2800" b="1" i="0" kern="1200" dirty="0">
              <a:latin typeface="Times New Roman" panose="02020603050405020304" pitchFamily="18" charset="0"/>
              <a:cs typeface="Times New Roman" panose="02020603050405020304" pitchFamily="18" charset="0"/>
            </a:rPr>
            <a:t> xen </a:t>
          </a:r>
          <a:r>
            <a:rPr lang="en-US" sz="2800" b="1" i="0" kern="1200" dirty="0" err="1">
              <a:latin typeface="Times New Roman" panose="02020603050405020304" pitchFamily="18" charset="0"/>
              <a:cs typeface="Times New Roman" panose="02020603050405020304" pitchFamily="18" charset="0"/>
            </a:rPr>
            <a:t>lẫn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vui</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chơi</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vận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động</a:t>
          </a:r>
          <a:endParaRPr lang="x-none" sz="2800" b="1" i="0" kern="1200" dirty="0">
            <a:latin typeface="Times New Roman" panose="02020603050405020304" pitchFamily="18" charset="0"/>
            <a:cs typeface="Times New Roman" panose="02020603050405020304" pitchFamily="18" charset="0"/>
          </a:endParaRPr>
        </a:p>
      </dsp:txBody>
      <dsp:txXfrm>
        <a:off x="509717" y="338558"/>
        <a:ext cx="10635334" cy="677550"/>
      </dsp:txXfrm>
    </dsp:sp>
    <dsp:sp modelId="{5DBD4990-1E2B-44B6-A535-764CDC67B452}">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61947CD-C47C-4179-8A38-8F949490A279}">
      <dsp:nvSpPr>
        <dsp:cNvPr id="0" name=""/>
        <dsp:cNvSpPr/>
      </dsp:nvSpPr>
      <dsp:spPr>
        <a:xfrm>
          <a:off x="995230" y="1289489"/>
          <a:ext cx="10149821" cy="807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0" kern="1200">
              <a:latin typeface="Times New Roman" pitchFamily="18" charset="0"/>
              <a:cs typeface="Times New Roman" pitchFamily="18" charset="0"/>
            </a:rPr>
            <a:t>Xây dựng TKB và TGB phù hợp với thời gian học tập của HS và CMHS</a:t>
          </a:r>
          <a:endParaRPr lang="en-US" sz="2800" b="1" i="0" kern="1200" dirty="0">
            <a:latin typeface="Times New Roman" pitchFamily="18" charset="0"/>
            <a:cs typeface="Times New Roman" pitchFamily="18" charset="0"/>
          </a:endParaRPr>
        </a:p>
      </dsp:txBody>
      <dsp:txXfrm>
        <a:off x="995230" y="1289489"/>
        <a:ext cx="10149821" cy="807687"/>
      </dsp:txXfrm>
    </dsp:sp>
    <dsp:sp modelId="{8C581934-5FF1-4B5E-9EDD-747705E6C18D}">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B122F9-0CE7-4289-A9D4-60954CFFBF20}">
      <dsp:nvSpPr>
        <dsp:cNvPr id="0" name=""/>
        <dsp:cNvSpPr/>
      </dsp:nvSpPr>
      <dsp:spPr>
        <a:xfrm>
          <a:off x="1144243" y="2310717"/>
          <a:ext cx="10000808" cy="7972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0" kern="1200" dirty="0" err="1">
              <a:latin typeface="Times New Roman" panose="02020603050405020304" pitchFamily="18" charset="0"/>
              <a:cs typeface="Times New Roman" panose="02020603050405020304" pitchFamily="18" charset="0"/>
            </a:rPr>
            <a:t>Hướng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dẫn</a:t>
          </a:r>
          <a:r>
            <a:rPr lang="en-US" sz="2800" b="1" i="0" kern="1200" dirty="0">
              <a:latin typeface="Times New Roman" panose="02020603050405020304" pitchFamily="18" charset="0"/>
              <a:cs typeface="Times New Roman" panose="02020603050405020304" pitchFamily="18" charset="0"/>
            </a:rPr>
            <a:t> HS </a:t>
          </a:r>
          <a:r>
            <a:rPr lang="en-US" sz="2800" b="1" i="0" kern="1200" dirty="0" err="1">
              <a:latin typeface="Times New Roman" panose="02020603050405020304" pitchFamily="18" charset="0"/>
              <a:cs typeface="Times New Roman" panose="02020603050405020304" pitchFamily="18" charset="0"/>
            </a:rPr>
            <a:t>và</a:t>
          </a:r>
          <a:r>
            <a:rPr lang="en-US" sz="2800" b="1" i="0" kern="1200" dirty="0">
              <a:latin typeface="Times New Roman" panose="02020603050405020304" pitchFamily="18" charset="0"/>
              <a:cs typeface="Times New Roman" panose="02020603050405020304" pitchFamily="18" charset="0"/>
            </a:rPr>
            <a:t> CMHS </a:t>
          </a:r>
          <a:r>
            <a:rPr lang="en-US" sz="2800" b="1" i="0" kern="1200" dirty="0" err="1">
              <a:latin typeface="Times New Roman" panose="02020603050405020304" pitchFamily="18" charset="0"/>
              <a:cs typeface="Times New Roman" panose="02020603050405020304" pitchFamily="18" charset="0"/>
            </a:rPr>
            <a:t>đăng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nhập</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vào</a:t>
          </a:r>
          <a:r>
            <a:rPr lang="en-US" sz="2800" b="1" i="0" kern="1200" dirty="0">
              <a:latin typeface="Times New Roman" panose="02020603050405020304" pitchFamily="18" charset="0"/>
              <a:cs typeface="Times New Roman" panose="02020603050405020304" pitchFamily="18" charset="0"/>
            </a:rPr>
            <a:t> website </a:t>
          </a:r>
          <a:r>
            <a:rPr lang="en-US" sz="2800" b="1" i="0" kern="1200" dirty="0" err="1">
              <a:latin typeface="Times New Roman" panose="02020603050405020304" pitchFamily="18" charset="0"/>
              <a:cs typeface="Times New Roman" panose="02020603050405020304" pitchFamily="18" charset="0"/>
            </a:rPr>
            <a:t>trường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bằng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tài</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khoản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của</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học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sinh</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hoặc</a:t>
          </a:r>
          <a:r>
            <a:rPr lang="en-US" sz="2800" b="1" i="0" kern="1200" dirty="0">
              <a:latin typeface="Times New Roman" panose="02020603050405020304" pitchFamily="18" charset="0"/>
              <a:cs typeface="Times New Roman" panose="02020603050405020304" pitchFamily="18" charset="0"/>
            </a:rPr>
            <a:t> các </a:t>
          </a:r>
          <a:r>
            <a:rPr lang="en-US" sz="2800" b="1" i="0" kern="1200" dirty="0" err="1">
              <a:latin typeface="Times New Roman" panose="02020603050405020304" pitchFamily="18" charset="0"/>
              <a:cs typeface="Times New Roman" panose="02020603050405020304" pitchFamily="18" charset="0"/>
            </a:rPr>
            <a:t>ứng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dụng</a:t>
          </a:r>
          <a:endParaRPr lang="en-US" sz="2800" b="1" i="0" kern="1200" dirty="0">
            <a:latin typeface="Times New Roman" pitchFamily="18" charset="0"/>
            <a:cs typeface="Times New Roman" pitchFamily="18" charset="0"/>
          </a:endParaRPr>
        </a:p>
      </dsp:txBody>
      <dsp:txXfrm>
        <a:off x="1144243" y="2310717"/>
        <a:ext cx="10000808" cy="797232"/>
      </dsp:txXfrm>
    </dsp:sp>
    <dsp:sp modelId="{5D555508-083F-4CEB-AC6A-68EEBB596D54}">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9D76301-4431-4E11-9997-959722AAB96D}">
      <dsp:nvSpPr>
        <dsp:cNvPr id="0" name=""/>
        <dsp:cNvSpPr/>
      </dsp:nvSpPr>
      <dsp:spPr>
        <a:xfrm>
          <a:off x="995230" y="3213176"/>
          <a:ext cx="10149821" cy="102431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0" kern="1200" dirty="0" err="1">
              <a:latin typeface="Times New Roman" panose="02020603050405020304" pitchFamily="18" charset="0"/>
              <a:cs typeface="Times New Roman" panose="02020603050405020304" pitchFamily="18" charset="0"/>
            </a:rPr>
            <a:t>Hướng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dẫn</a:t>
          </a:r>
          <a:r>
            <a:rPr lang="en-US" sz="2800" b="1" i="0" kern="1200" dirty="0">
              <a:latin typeface="Times New Roman" panose="02020603050405020304" pitchFamily="18" charset="0"/>
              <a:cs typeface="Times New Roman" panose="02020603050405020304" pitchFamily="18" charset="0"/>
            </a:rPr>
            <a:t> CMHS </a:t>
          </a:r>
          <a:r>
            <a:rPr lang="en-US" sz="2800" b="1" i="0" kern="1200" dirty="0" err="1">
              <a:latin typeface="Times New Roman" panose="02020603050405020304" pitchFamily="18" charset="0"/>
              <a:cs typeface="Times New Roman" panose="02020603050405020304" pitchFamily="18" charset="0"/>
            </a:rPr>
            <a:t>đầy</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đủ</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hiểu</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rõ</a:t>
          </a:r>
          <a:r>
            <a:rPr lang="en-US" sz="2800" b="1" i="0" kern="1200" dirty="0">
              <a:latin typeface="Times New Roman" panose="02020603050405020304" pitchFamily="18" charset="0"/>
              <a:cs typeface="Times New Roman" panose="02020603050405020304" pitchFamily="18" charset="0"/>
            </a:rPr>
            <a:t> các </a:t>
          </a:r>
          <a:r>
            <a:rPr lang="en-US" sz="2800" b="1" i="0" kern="1200" dirty="0" err="1">
              <a:latin typeface="Times New Roman" panose="02020603050405020304" pitchFamily="18" charset="0"/>
              <a:cs typeface="Times New Roman" panose="02020603050405020304" pitchFamily="18" charset="0"/>
            </a:rPr>
            <a:t>phương</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pháp</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hỗ</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trợ</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việc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học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của</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học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sinh</a:t>
          </a:r>
          <a:endParaRPr lang="en-US" sz="2800" b="1" i="0" kern="1200" dirty="0">
            <a:latin typeface="Times New Roman" pitchFamily="18" charset="0"/>
            <a:cs typeface="Times New Roman" pitchFamily="18" charset="0"/>
          </a:endParaRPr>
        </a:p>
      </dsp:txBody>
      <dsp:txXfrm>
        <a:off x="995230" y="3213176"/>
        <a:ext cx="10149821" cy="1024313"/>
      </dsp:txXfrm>
    </dsp:sp>
    <dsp:sp modelId="{DCCF6522-9CF8-49BB-A717-ADE24CF63C29}">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89A6563-7200-4261-B65C-FEF662E771AE}">
      <dsp:nvSpPr>
        <dsp:cNvPr id="0" name=""/>
        <dsp:cNvSpPr/>
      </dsp:nvSpPr>
      <dsp:spPr>
        <a:xfrm>
          <a:off x="509717" y="4313765"/>
          <a:ext cx="10635334" cy="85513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71120" rIns="71120" bIns="71120" numCol="1" spcCol="1270" anchor="ctr" anchorCtr="0">
          <a:noAutofit/>
        </a:bodyPr>
        <a:lstStyle/>
        <a:p>
          <a:pPr lvl="0" algn="l" defTabSz="1244600">
            <a:lnSpc>
              <a:spcPct val="90000"/>
            </a:lnSpc>
            <a:spcBef>
              <a:spcPct val="0"/>
            </a:spcBef>
            <a:spcAft>
              <a:spcPct val="35000"/>
            </a:spcAft>
          </a:pPr>
          <a:r>
            <a:rPr lang="en-US" sz="2800" b="1" i="0" kern="1200" dirty="0" err="1">
              <a:latin typeface="Times New Roman" panose="02020603050405020304" pitchFamily="18" charset="0"/>
              <a:cs typeface="Times New Roman" panose="02020603050405020304" pitchFamily="18" charset="0"/>
            </a:rPr>
            <a:t>Kết</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hợp</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nội</a:t>
          </a:r>
          <a:r>
            <a:rPr lang="en-US" sz="2800" b="1" i="0" kern="1200" dirty="0">
              <a:latin typeface="Times New Roman" panose="02020603050405020304" pitchFamily="18" charset="0"/>
              <a:cs typeface="Times New Roman" panose="02020603050405020304" pitchFamily="18" charset="0"/>
            </a:rPr>
            <a:t> dung </a:t>
          </a:r>
          <a:r>
            <a:rPr lang="en-US" sz="2800" b="1" i="0" kern="1200" dirty="0" err="1">
              <a:latin typeface="Times New Roman" panose="02020603050405020304" pitchFamily="18" charset="0"/>
              <a:cs typeface="Times New Roman" panose="02020603050405020304" pitchFamily="18" charset="0"/>
            </a:rPr>
            <a:t>học</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tập</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trên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truyền</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hình</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và</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nội</a:t>
          </a:r>
          <a:r>
            <a:rPr lang="en-US" sz="2800" b="1" i="0" kern="1200" dirty="0">
              <a:latin typeface="Times New Roman" panose="02020603050405020304" pitchFamily="18" charset="0"/>
              <a:cs typeface="Times New Roman" panose="02020603050405020304" pitchFamily="18" charset="0"/>
            </a:rPr>
            <a:t> dung </a:t>
          </a:r>
          <a:r>
            <a:rPr lang="en-US" sz="2800" b="1" i="0" kern="1200" dirty="0" err="1">
              <a:latin typeface="Times New Roman" panose="02020603050405020304" pitchFamily="18" charset="0"/>
              <a:cs typeface="Times New Roman" panose="02020603050405020304" pitchFamily="18" charset="0"/>
            </a:rPr>
            <a:t>dạy</a:t>
          </a:r>
          <a:r>
            <a:rPr lang="en-US" sz="2800" b="1" i="0" kern="1200" dirty="0">
              <a:latin typeface="Times New Roman" panose="02020603050405020304" pitchFamily="18" charset="0"/>
              <a:cs typeface="Times New Roman" panose="02020603050405020304" pitchFamily="18" charset="0"/>
            </a:rPr>
            <a:t> </a:t>
          </a:r>
          <a:r>
            <a:rPr lang="en-US" sz="2800" b="1" i="0" kern="1200" dirty="0" err="1">
              <a:latin typeface="Times New Roman" panose="02020603050405020304" pitchFamily="18" charset="0"/>
              <a:cs typeface="Times New Roman" panose="02020603050405020304" pitchFamily="18" charset="0"/>
            </a:rPr>
            <a:t>học</a:t>
          </a:r>
          <a:r>
            <a:rPr lang="en-US" sz="2800" b="1" i="0" kern="1200" dirty="0">
              <a:latin typeface="Times New Roman" panose="02020603050405020304" pitchFamily="18" charset="0"/>
              <a:cs typeface="Times New Roman" panose="02020603050405020304" pitchFamily="18" charset="0"/>
            </a:rPr>
            <a:t> qua Internet </a:t>
          </a:r>
        </a:p>
      </dsp:txBody>
      <dsp:txXfrm>
        <a:off x="509717" y="4313765"/>
        <a:ext cx="10635334" cy="855136"/>
      </dsp:txXfrm>
    </dsp:sp>
    <dsp:sp modelId="{7596190A-EFD4-4059-95FD-619B772809C5}">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5BBAA-D50B-4F13-9D43-BD7363F2B96F}">
      <dsp:nvSpPr>
        <dsp:cNvPr id="0" name=""/>
        <dsp:cNvSpPr/>
      </dsp:nvSpPr>
      <dsp:spPr>
        <a:xfrm rot="5400000">
          <a:off x="5569360" y="-3550323"/>
          <a:ext cx="1504191" cy="860483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3333FF"/>
              </a:solidFill>
              <a:latin typeface="Times New Roman" pitchFamily="18" charset="0"/>
              <a:cs typeface="Times New Roman" pitchFamily="18" charset="0"/>
            </a:rPr>
            <a:t>V</a:t>
          </a:r>
          <a:r>
            <a:rPr lang="vi-VN" sz="2400" b="1" kern="1200" dirty="0">
              <a:solidFill>
                <a:srgbClr val="3333FF"/>
              </a:solidFill>
              <a:latin typeface="Times New Roman" pitchFamily="18" charset="0"/>
              <a:cs typeface="Times New Roman" pitchFamily="18" charset="0"/>
            </a:rPr>
            <a:t>ào khoảng tuần cuối của tháng </a:t>
          </a:r>
          <a:r>
            <a:rPr lang="en-US" sz="2400" b="1" kern="1200" dirty="0">
              <a:solidFill>
                <a:srgbClr val="3333FF"/>
              </a:solidFill>
              <a:latin typeface="Times New Roman" pitchFamily="18" charset="0"/>
              <a:cs typeface="Times New Roman" pitchFamily="18" charset="0"/>
            </a:rPr>
            <a:t>8/2021 </a:t>
          </a:r>
          <a:r>
            <a:rPr lang="vi-VN" sz="2400" b="1" kern="1200" dirty="0">
              <a:solidFill>
                <a:srgbClr val="3333FF"/>
              </a:solidFill>
              <a:latin typeface="Times New Roman" pitchFamily="18" charset="0"/>
              <a:cs typeface="Times New Roman" pitchFamily="18" charset="0"/>
            </a:rPr>
            <a:t>và </a:t>
          </a:r>
          <a:r>
            <a:rPr lang="en-US" sz="2400" b="1" kern="1200" dirty="0" err="1">
              <a:solidFill>
                <a:srgbClr val="3333FF"/>
              </a:solidFill>
              <a:latin typeface="Times New Roman" pitchFamily="18" charset="0"/>
              <a:cs typeface="Times New Roman" pitchFamily="18" charset="0"/>
            </a:rPr>
            <a:t>tuần</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đầu</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tháng</a:t>
          </a:r>
          <a:r>
            <a:rPr lang="en-US" sz="2400" b="1" kern="1200" dirty="0">
              <a:solidFill>
                <a:srgbClr val="3333FF"/>
              </a:solidFill>
              <a:latin typeface="Times New Roman" pitchFamily="18" charset="0"/>
              <a:cs typeface="Times New Roman" pitchFamily="18" charset="0"/>
            </a:rPr>
            <a:t> 9/2021</a:t>
          </a:r>
          <a:endParaRPr lang="x-none" sz="2400" b="1" kern="1200" dirty="0">
            <a:solidFill>
              <a:srgbClr val="3333FF"/>
            </a:solidFill>
            <a:latin typeface="Times New Roman" panose="02020603050405020304" pitchFamily="18" charset="0"/>
            <a:cs typeface="Times New Roman" panose="02020603050405020304" pitchFamily="18" charset="0"/>
          </a:endParaRPr>
        </a:p>
      </dsp:txBody>
      <dsp:txXfrm rot="-5400000">
        <a:off x="2019037" y="73429"/>
        <a:ext cx="8531409" cy="1357333"/>
      </dsp:txXfrm>
    </dsp:sp>
    <dsp:sp modelId="{D6FE56E4-7EE6-4ECC-8FF5-754A3A7ED3E7}">
      <dsp:nvSpPr>
        <dsp:cNvPr id="0" name=""/>
        <dsp:cNvSpPr/>
      </dsp:nvSpPr>
      <dsp:spPr>
        <a:xfrm>
          <a:off x="1897" y="101854"/>
          <a:ext cx="2017139" cy="13020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a:latin typeface="Times New Roman" pitchFamily="18" charset="0"/>
              <a:cs typeface="Times New Roman" pitchFamily="18" charset="0"/>
            </a:rPr>
            <a:t>T</a:t>
          </a:r>
          <a:r>
            <a:rPr lang="vi-VN" sz="2000" b="1" i="0" kern="1200">
              <a:latin typeface="Times New Roman" pitchFamily="18" charset="0"/>
              <a:cs typeface="Times New Roman" pitchFamily="18" charset="0"/>
            </a:rPr>
            <a:t>hời gian </a:t>
          </a:r>
          <a:endParaRPr lang="x-none" sz="2000" b="1" i="0" kern="1200" dirty="0">
            <a:latin typeface="Times New Roman" panose="02020603050405020304" pitchFamily="18" charset="0"/>
            <a:cs typeface="Times New Roman" panose="02020603050405020304" pitchFamily="18" charset="0"/>
          </a:endParaRPr>
        </a:p>
      </dsp:txBody>
      <dsp:txXfrm>
        <a:off x="65458" y="165415"/>
        <a:ext cx="1890017" cy="1174931"/>
      </dsp:txXfrm>
    </dsp:sp>
    <dsp:sp modelId="{2E996AA5-92BB-45D8-A512-44DFE0D60893}">
      <dsp:nvSpPr>
        <dsp:cNvPr id="0" name=""/>
        <dsp:cNvSpPr/>
      </dsp:nvSpPr>
      <dsp:spPr>
        <a:xfrm rot="5400000">
          <a:off x="5630960" y="-2102245"/>
          <a:ext cx="1380991" cy="8604838"/>
        </a:xfrm>
        <a:prstGeom prst="round2Same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a:solidFill>
                <a:srgbClr val="3333FF"/>
              </a:solidFill>
              <a:latin typeface="Times New Roman" pitchFamily="18" charset="0"/>
              <a:cs typeface="Times New Roman" pitchFamily="18" charset="0"/>
            </a:rPr>
            <a:t>trực tuyến </a:t>
          </a:r>
          <a:endParaRPr lang="x-none" sz="2400" b="1" kern="1200" dirty="0">
            <a:solidFill>
              <a:srgbClr val="3333FF"/>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a:solidFill>
                <a:srgbClr val="3333FF"/>
              </a:solidFill>
              <a:latin typeface="Times New Roman" pitchFamily="18" charset="0"/>
              <a:cs typeface="Times New Roman" pitchFamily="18" charset="0"/>
            </a:rPr>
            <a:t>kiểm tra lại là không quá 3 lần đối với 1 HS</a:t>
          </a:r>
          <a:r>
            <a:rPr lang="en-US" sz="2400" b="1" kern="1200">
              <a:solidFill>
                <a:srgbClr val="3333FF"/>
              </a:solidFill>
              <a:latin typeface="Times New Roman" pitchFamily="18" charset="0"/>
              <a:cs typeface="Times New Roman" pitchFamily="18" charset="0"/>
            </a:rPr>
            <a:t>.</a:t>
          </a:r>
          <a:endParaRPr lang="en-US" sz="2400" b="1" kern="1200" dirty="0">
            <a:solidFill>
              <a:srgbClr val="3333FF"/>
            </a:solidFill>
            <a:latin typeface="Times New Roman" pitchFamily="18" charset="0"/>
            <a:cs typeface="Times New Roman" pitchFamily="18" charset="0"/>
          </a:endParaRPr>
        </a:p>
      </dsp:txBody>
      <dsp:txXfrm rot="-5400000">
        <a:off x="2019037" y="1577092"/>
        <a:ext cx="8537424" cy="1246163"/>
      </dsp:txXfrm>
    </dsp:sp>
    <dsp:sp modelId="{CB297BAD-9C27-4EA5-B42B-F2E4D59FDC1F}">
      <dsp:nvSpPr>
        <dsp:cNvPr id="0" name=""/>
        <dsp:cNvSpPr/>
      </dsp:nvSpPr>
      <dsp:spPr>
        <a:xfrm>
          <a:off x="1897" y="1549146"/>
          <a:ext cx="2017139" cy="1302053"/>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a:latin typeface="Times New Roman" pitchFamily="18" charset="0"/>
              <a:cs typeface="Times New Roman" pitchFamily="18" charset="0"/>
            </a:rPr>
            <a:t>Hình thức</a:t>
          </a:r>
          <a:endParaRPr lang="x-none" sz="2000" b="1" i="0" kern="1200" dirty="0">
            <a:latin typeface="Times New Roman" panose="02020603050405020304" pitchFamily="18" charset="0"/>
            <a:cs typeface="Times New Roman" panose="02020603050405020304" pitchFamily="18" charset="0"/>
          </a:endParaRPr>
        </a:p>
      </dsp:txBody>
      <dsp:txXfrm>
        <a:off x="65458" y="1612707"/>
        <a:ext cx="1890017" cy="1174931"/>
      </dsp:txXfrm>
    </dsp:sp>
    <dsp:sp modelId="{AD131544-6E38-4A33-9AF1-99B5A6D9F238}">
      <dsp:nvSpPr>
        <dsp:cNvPr id="0" name=""/>
        <dsp:cNvSpPr/>
      </dsp:nvSpPr>
      <dsp:spPr>
        <a:xfrm rot="5400000">
          <a:off x="5630960" y="-716553"/>
          <a:ext cx="1380991" cy="8604838"/>
        </a:xfrm>
        <a:prstGeom prst="round2Same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3333FF"/>
              </a:solidFill>
              <a:latin typeface="Times New Roman" pitchFamily="18" charset="0"/>
              <a:cs typeface="Times New Roman" pitchFamily="18" charset="0"/>
            </a:rPr>
            <a:t>GVCN </a:t>
          </a:r>
          <a:r>
            <a:rPr lang="en-US" sz="2400" b="1" kern="1200" dirty="0" err="1">
              <a:solidFill>
                <a:srgbClr val="3333FF"/>
              </a:solidFill>
              <a:latin typeface="Times New Roman" pitchFamily="18" charset="0"/>
              <a:cs typeface="Times New Roman" pitchFamily="18" charset="0"/>
            </a:rPr>
            <a:t>kết</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nối</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với</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phụ</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huynh</a:t>
          </a:r>
          <a:r>
            <a:rPr lang="en-US" sz="2400" b="1" kern="1200" dirty="0">
              <a:solidFill>
                <a:srgbClr val="3333FF"/>
              </a:solidFill>
              <a:latin typeface="Times New Roman" pitchFamily="18" charset="0"/>
              <a:cs typeface="Times New Roman" pitchFamily="18" charset="0"/>
            </a:rPr>
            <a:t> HS </a:t>
          </a:r>
          <a:r>
            <a:rPr lang="en-US" sz="2400" b="1" kern="1200" dirty="0" err="1">
              <a:solidFill>
                <a:srgbClr val="3333FF"/>
              </a:solidFill>
              <a:latin typeface="Times New Roman" pitchFamily="18" charset="0"/>
              <a:cs typeface="Times New Roman" pitchFamily="18" charset="0"/>
            </a:rPr>
            <a:t>hoặc</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người</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hỗ</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trợ</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thông</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báo</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kế</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hoạch</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và</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tổ</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chức</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ôn</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tập</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trực</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tuyến</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với</a:t>
          </a:r>
          <a:r>
            <a:rPr lang="en-US" sz="2400" b="1" kern="1200" dirty="0">
              <a:solidFill>
                <a:srgbClr val="3333FF"/>
              </a:solidFill>
              <a:latin typeface="Times New Roman" pitchFamily="18" charset="0"/>
              <a:cs typeface="Times New Roman" pitchFamily="18" charset="0"/>
            </a:rPr>
            <a:t> </a:t>
          </a:r>
          <a:r>
            <a:rPr lang="vi-VN" sz="2400" b="1" kern="1200" dirty="0">
              <a:solidFill>
                <a:srgbClr val="3333FF"/>
              </a:solidFill>
              <a:latin typeface="Times New Roman" pitchFamily="18" charset="0"/>
              <a:cs typeface="Times New Roman" pitchFamily="18" charset="0"/>
            </a:rPr>
            <a:t>nội dung rèn luyện cụ thể theo từng ngày, từng tuần</a:t>
          </a:r>
          <a:endParaRPr lang="x-none" sz="2400" b="1" kern="1200" dirty="0">
            <a:solidFill>
              <a:srgbClr val="3333FF"/>
            </a:solidFill>
            <a:latin typeface="Times New Roman" panose="02020603050405020304" pitchFamily="18" charset="0"/>
            <a:cs typeface="Times New Roman" panose="02020603050405020304" pitchFamily="18" charset="0"/>
          </a:endParaRPr>
        </a:p>
      </dsp:txBody>
      <dsp:txXfrm rot="-5400000">
        <a:off x="2019037" y="2962784"/>
        <a:ext cx="8537424" cy="1246163"/>
      </dsp:txXfrm>
    </dsp:sp>
    <dsp:sp modelId="{87EEE4E8-B343-43B7-89D9-EDADDA680D76}">
      <dsp:nvSpPr>
        <dsp:cNvPr id="0" name=""/>
        <dsp:cNvSpPr/>
      </dsp:nvSpPr>
      <dsp:spPr>
        <a:xfrm>
          <a:off x="1897" y="2934838"/>
          <a:ext cx="2017139" cy="1302053"/>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dirty="0" err="1">
              <a:latin typeface="Times New Roman" pitchFamily="18" charset="0"/>
              <a:cs typeface="Times New Roman" pitchFamily="18" charset="0"/>
            </a:rPr>
            <a:t>Tổ</a:t>
          </a:r>
          <a:r>
            <a:rPr lang="en-US" sz="2000" b="1" i="0" kern="1200" dirty="0">
              <a:latin typeface="Times New Roman" pitchFamily="18" charset="0"/>
              <a:cs typeface="Times New Roman" pitchFamily="18" charset="0"/>
            </a:rPr>
            <a:t> </a:t>
          </a:r>
          <a:r>
            <a:rPr lang="en-US" sz="2000" b="1" i="0" kern="1200" dirty="0" err="1">
              <a:latin typeface="Times New Roman" pitchFamily="18" charset="0"/>
              <a:cs typeface="Times New Roman" pitchFamily="18" charset="0"/>
            </a:rPr>
            <a:t>chức</a:t>
          </a:r>
          <a:r>
            <a:rPr lang="en-US" sz="2000" b="1" i="0" kern="1200" dirty="0">
              <a:latin typeface="Times New Roman" pitchFamily="18" charset="0"/>
              <a:cs typeface="Times New Roman" pitchFamily="18" charset="0"/>
            </a:rPr>
            <a:t> </a:t>
          </a:r>
          <a:r>
            <a:rPr lang="en-US" sz="2000" b="1" i="0" kern="1200" dirty="0" err="1">
              <a:latin typeface="Times New Roman" pitchFamily="18" charset="0"/>
              <a:cs typeface="Times New Roman" pitchFamily="18" charset="0"/>
            </a:rPr>
            <a:t>ôn</a:t>
          </a:r>
          <a:r>
            <a:rPr lang="en-US" sz="2000" b="1" i="0" kern="1200" dirty="0">
              <a:latin typeface="Times New Roman" pitchFamily="18" charset="0"/>
              <a:cs typeface="Times New Roman" pitchFamily="18" charset="0"/>
            </a:rPr>
            <a:t> </a:t>
          </a:r>
          <a:r>
            <a:rPr lang="en-US" sz="2000" b="1" i="0" kern="1200" dirty="0" err="1">
              <a:latin typeface="Times New Roman" pitchFamily="18" charset="0"/>
              <a:cs typeface="Times New Roman" pitchFamily="18" charset="0"/>
            </a:rPr>
            <a:t>tập</a:t>
          </a:r>
          <a:endParaRPr lang="x-none" sz="2000" b="1" i="0" kern="1200" dirty="0">
            <a:latin typeface="Times New Roman" panose="02020603050405020304" pitchFamily="18" charset="0"/>
            <a:cs typeface="Times New Roman" panose="02020603050405020304" pitchFamily="18" charset="0"/>
          </a:endParaRPr>
        </a:p>
      </dsp:txBody>
      <dsp:txXfrm>
        <a:off x="65458" y="2998399"/>
        <a:ext cx="1890017" cy="1174931"/>
      </dsp:txXfrm>
    </dsp:sp>
    <dsp:sp modelId="{336B26E2-C966-433B-B8B9-7A39F83CF091}">
      <dsp:nvSpPr>
        <dsp:cNvPr id="0" name=""/>
        <dsp:cNvSpPr/>
      </dsp:nvSpPr>
      <dsp:spPr>
        <a:xfrm rot="5400000">
          <a:off x="5630960" y="669138"/>
          <a:ext cx="1380991" cy="8604838"/>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solidFill>
                <a:srgbClr val="3333FF"/>
              </a:solidFill>
              <a:latin typeface="Times New Roman" pitchFamily="18" charset="0"/>
              <a:cs typeface="Times New Roman" pitchFamily="18" charset="0"/>
            </a:rPr>
            <a:t>Tổ</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khối</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phối</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hợp</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với</a:t>
          </a:r>
          <a:r>
            <a:rPr lang="en-US" sz="2400" b="1" kern="1200" dirty="0">
              <a:solidFill>
                <a:srgbClr val="3333FF"/>
              </a:solidFill>
              <a:latin typeface="Times New Roman" pitchFamily="18" charset="0"/>
              <a:cs typeface="Times New Roman" pitchFamily="18" charset="0"/>
            </a:rPr>
            <a:t> GV </a:t>
          </a:r>
          <a:r>
            <a:rPr lang="en-US" sz="2400" b="1" kern="1200" dirty="0" err="1">
              <a:solidFill>
                <a:srgbClr val="3333FF"/>
              </a:solidFill>
              <a:latin typeface="Times New Roman" pitchFamily="18" charset="0"/>
              <a:cs typeface="Times New Roman" pitchFamily="18" charset="0"/>
            </a:rPr>
            <a:t>xây</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dựng</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đề</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kiểm</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tra</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lại</a:t>
          </a:r>
          <a:r>
            <a:rPr lang="en-US" sz="2400" b="1" kern="1200" dirty="0">
              <a:solidFill>
                <a:srgbClr val="3333FF"/>
              </a:solidFill>
              <a:latin typeface="Times New Roman" pitchFamily="18" charset="0"/>
              <a:cs typeface="Times New Roman" pitchFamily="18" charset="0"/>
            </a:rPr>
            <a:t> </a:t>
          </a:r>
          <a:endParaRPr lang="x-none" sz="2400" b="1" kern="1200" dirty="0">
            <a:solidFill>
              <a:srgbClr val="3333FF"/>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b="1" kern="1200" dirty="0" err="1">
              <a:solidFill>
                <a:srgbClr val="3333FF"/>
              </a:solidFill>
              <a:latin typeface="Times New Roman" pitchFamily="18" charset="0"/>
              <a:cs typeface="Times New Roman" pitchFamily="18" charset="0"/>
            </a:rPr>
            <a:t>Trình</a:t>
          </a:r>
          <a:r>
            <a:rPr lang="en-US" sz="2400" b="1" kern="1200" dirty="0">
              <a:solidFill>
                <a:srgbClr val="3333FF"/>
              </a:solidFill>
              <a:latin typeface="Times New Roman" pitchFamily="18" charset="0"/>
              <a:cs typeface="Times New Roman" pitchFamily="18" charset="0"/>
            </a:rPr>
            <a:t> Ban </a:t>
          </a:r>
          <a:r>
            <a:rPr lang="en-US" sz="2400" b="1" kern="1200" dirty="0" err="1">
              <a:solidFill>
                <a:srgbClr val="3333FF"/>
              </a:solidFill>
              <a:latin typeface="Times New Roman" pitchFamily="18" charset="0"/>
              <a:cs typeface="Times New Roman" pitchFamily="18" charset="0"/>
            </a:rPr>
            <a:t>giám</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hiệu</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duyệt</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sao</a:t>
          </a:r>
          <a:r>
            <a:rPr lang="en-US" sz="2400" b="1" kern="1200" dirty="0">
              <a:solidFill>
                <a:srgbClr val="3333FF"/>
              </a:solidFill>
              <a:latin typeface="Times New Roman" pitchFamily="18" charset="0"/>
              <a:cs typeface="Times New Roman" pitchFamily="18" charset="0"/>
            </a:rPr>
            <a:t> in </a:t>
          </a:r>
          <a:r>
            <a:rPr lang="en-US" sz="2400" b="1" kern="1200" dirty="0" err="1">
              <a:solidFill>
                <a:srgbClr val="3333FF"/>
              </a:solidFill>
              <a:latin typeface="Times New Roman" pitchFamily="18" charset="0"/>
              <a:cs typeface="Times New Roman" pitchFamily="18" charset="0"/>
            </a:rPr>
            <a:t>và</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bảo</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mật</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theo</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quy</a:t>
          </a:r>
          <a:r>
            <a:rPr lang="en-US" sz="2400" b="1" kern="1200" dirty="0">
              <a:solidFill>
                <a:srgbClr val="3333FF"/>
              </a:solidFill>
              <a:latin typeface="Times New Roman" pitchFamily="18" charset="0"/>
              <a:cs typeface="Times New Roman" pitchFamily="18" charset="0"/>
            </a:rPr>
            <a:t> </a:t>
          </a:r>
          <a:r>
            <a:rPr lang="en-US" sz="2400" b="1" kern="1200" dirty="0" err="1">
              <a:solidFill>
                <a:srgbClr val="3333FF"/>
              </a:solidFill>
              <a:latin typeface="Times New Roman" pitchFamily="18" charset="0"/>
              <a:cs typeface="Times New Roman" pitchFamily="18" charset="0"/>
            </a:rPr>
            <a:t>định</a:t>
          </a:r>
          <a:r>
            <a:rPr lang="en-US" sz="2400" b="1" kern="1200" dirty="0">
              <a:solidFill>
                <a:srgbClr val="3333FF"/>
              </a:solidFill>
              <a:latin typeface="Times New Roman" pitchFamily="18" charset="0"/>
              <a:cs typeface="Times New Roman" pitchFamily="18" charset="0"/>
            </a:rPr>
            <a:t> </a:t>
          </a:r>
        </a:p>
      </dsp:txBody>
      <dsp:txXfrm rot="-5400000">
        <a:off x="2019037" y="4348475"/>
        <a:ext cx="8537424" cy="1246163"/>
      </dsp:txXfrm>
    </dsp:sp>
    <dsp:sp modelId="{DDAC911A-0D60-42F6-895E-E65FB01BC045}">
      <dsp:nvSpPr>
        <dsp:cNvPr id="0" name=""/>
        <dsp:cNvSpPr/>
      </dsp:nvSpPr>
      <dsp:spPr>
        <a:xfrm>
          <a:off x="1897" y="4320530"/>
          <a:ext cx="2017139" cy="13020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i="0" kern="1200">
              <a:latin typeface="Times New Roman" pitchFamily="18" charset="0"/>
              <a:cs typeface="Times New Roman" pitchFamily="18" charset="0"/>
            </a:rPr>
            <a:t>Tổ chức kiểm tra</a:t>
          </a:r>
          <a:endParaRPr lang="x-none" sz="2000" b="1" i="0" kern="1200" dirty="0">
            <a:latin typeface="Times New Roman" panose="02020603050405020304" pitchFamily="18" charset="0"/>
            <a:cs typeface="Times New Roman" panose="02020603050405020304" pitchFamily="18" charset="0"/>
          </a:endParaRPr>
        </a:p>
      </dsp:txBody>
      <dsp:txXfrm>
        <a:off x="65458" y="4384091"/>
        <a:ext cx="1890017" cy="11749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99C17-2209-4D7B-A095-AA12864CF2F6}" type="datetimeFigureOut">
              <a:rPr lang="en-US" smtClean="0"/>
              <a:t>19-Aug-21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7FB08-DB10-4543-8350-486E0D524278}" type="slidenum">
              <a:rPr lang="en-US" smtClean="0"/>
              <a:t>‹#›</a:t>
            </a:fld>
            <a:endParaRPr lang="en-US"/>
          </a:p>
        </p:txBody>
      </p:sp>
    </p:spTree>
    <p:extLst>
      <p:ext uri="{BB962C8B-B14F-4D97-AF65-F5344CB8AC3E}">
        <p14:creationId xmlns:p14="http://schemas.microsoft.com/office/powerpoint/2010/main" val="390227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59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554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554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554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74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59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59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60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74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74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9072AD-0445-448F-92C2-02F2DEDACEE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554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D897BF-ACA7-42ED-A662-039FFE8F2D39}" type="datetimeFigureOut">
              <a:rPr lang="en-US" smtClean="0"/>
              <a:t>19-Aug-21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264660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897BF-ACA7-42ED-A662-039FFE8F2D39}" type="datetimeFigureOut">
              <a:rPr lang="en-US" smtClean="0"/>
              <a:t>19-Aug-21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207357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897BF-ACA7-42ED-A662-039FFE8F2D39}" type="datetimeFigureOut">
              <a:rPr lang="en-US" smtClean="0"/>
              <a:t>19-Aug-21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1774677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340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537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28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97639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897BF-ACA7-42ED-A662-039FFE8F2D39}" type="datetimeFigureOut">
              <a:rPr lang="en-US" smtClean="0"/>
              <a:t>19-Aug-21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28469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897BF-ACA7-42ED-A662-039FFE8F2D39}" type="datetimeFigureOut">
              <a:rPr lang="en-US" smtClean="0"/>
              <a:t>19-Aug-21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377909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897BF-ACA7-42ED-A662-039FFE8F2D39}" type="datetimeFigureOut">
              <a:rPr lang="en-US" smtClean="0"/>
              <a:t>19-Aug-21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146570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897BF-ACA7-42ED-A662-039FFE8F2D39}" type="datetimeFigureOut">
              <a:rPr lang="en-US" smtClean="0"/>
              <a:t>19-Aug-21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107059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897BF-ACA7-42ED-A662-039FFE8F2D39}" type="datetimeFigureOut">
              <a:rPr lang="en-US" smtClean="0"/>
              <a:t>19-Aug-21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173457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897BF-ACA7-42ED-A662-039FFE8F2D39}" type="datetimeFigureOut">
              <a:rPr lang="en-US" smtClean="0"/>
              <a:t>19-Aug-21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32792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897BF-ACA7-42ED-A662-039FFE8F2D39}" type="datetimeFigureOut">
              <a:rPr lang="en-US" smtClean="0"/>
              <a:t>19-Aug-21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417664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897BF-ACA7-42ED-A662-039FFE8F2D39}" type="datetimeFigureOut">
              <a:rPr lang="en-US" smtClean="0"/>
              <a:t>19-Aug-21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CB5C4-1343-4530-B6F1-860075B2120F}" type="slidenum">
              <a:rPr lang="en-US" smtClean="0"/>
              <a:t>‹#›</a:t>
            </a:fld>
            <a:endParaRPr lang="en-US"/>
          </a:p>
        </p:txBody>
      </p:sp>
    </p:spTree>
    <p:extLst>
      <p:ext uri="{BB962C8B-B14F-4D97-AF65-F5344CB8AC3E}">
        <p14:creationId xmlns:p14="http://schemas.microsoft.com/office/powerpoint/2010/main" val="22332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897BF-ACA7-42ED-A662-039FFE8F2D39}" type="datetimeFigureOut">
              <a:rPr lang="en-US" smtClean="0"/>
              <a:t>19-Aug-21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CB5C4-1343-4530-B6F1-860075B2120F}" type="slidenum">
              <a:rPr lang="en-US" smtClean="0"/>
              <a:t>‹#›</a:t>
            </a:fld>
            <a:endParaRPr lang="en-US"/>
          </a:p>
        </p:txBody>
      </p:sp>
    </p:spTree>
    <p:extLst>
      <p:ext uri="{BB962C8B-B14F-4D97-AF65-F5344CB8AC3E}">
        <p14:creationId xmlns:p14="http://schemas.microsoft.com/office/powerpoint/2010/main" val="3716815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a:extLst>
              <a:ext uri="{FF2B5EF4-FFF2-40B4-BE49-F238E27FC236}">
                <a16:creationId xmlns="" xmlns:a16="http://schemas.microsoft.com/office/drawing/2014/main" id="{BE21AAA3-3214-4407-896F-D302BAB3A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4" y="-318055"/>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2536B7F7-541B-4EAF-82C8-47A492CE9B3D}"/>
              </a:ext>
            </a:extLst>
          </p:cNvPr>
          <p:cNvSpPr txBox="1"/>
          <p:nvPr/>
        </p:nvSpPr>
        <p:spPr>
          <a:xfrm>
            <a:off x="2288706" y="4522370"/>
            <a:ext cx="7614585" cy="461665"/>
          </a:xfrm>
          <a:prstGeom prst="rect">
            <a:avLst/>
          </a:prstGeom>
          <a:noFill/>
        </p:spPr>
        <p:txBody>
          <a:bodyPr wrap="none">
            <a:spAutoFit/>
          </a:bodyPr>
          <a:lstStyle/>
          <a:p>
            <a:pPr algn="ctr" eaLnBrk="1" fontAlgn="auto" hangingPunct="1">
              <a:spcBef>
                <a:spcPts val="0"/>
              </a:spcBef>
              <a:spcAft>
                <a:spcPts val="0"/>
              </a:spcAft>
              <a:defRPr/>
            </a:pPr>
            <a:r>
              <a:rPr lang="en-US" sz="2400" b="1" i="1" dirty="0">
                <a:solidFill>
                  <a:srgbClr val="0432FF"/>
                </a:solidFill>
                <a:latin typeface="Arial" panose="020B0604020202020204" pitchFamily="34" charset="0"/>
                <a:cs typeface="+mn-cs"/>
              </a:rPr>
              <a:t>Thành </a:t>
            </a:r>
            <a:r>
              <a:rPr lang="en-US" sz="2400" b="1" i="1" dirty="0" err="1">
                <a:solidFill>
                  <a:srgbClr val="0432FF"/>
                </a:solidFill>
                <a:latin typeface="Arial" panose="020B0604020202020204" pitchFamily="34" charset="0"/>
                <a:cs typeface="+mn-cs"/>
              </a:rPr>
              <a:t>phố</a:t>
            </a:r>
            <a:r>
              <a:rPr lang="en-US" sz="2400" b="1" i="1" dirty="0">
                <a:solidFill>
                  <a:srgbClr val="0432FF"/>
                </a:solidFill>
                <a:latin typeface="Arial" panose="020B0604020202020204" pitchFamily="34" charset="0"/>
                <a:cs typeface="+mn-cs"/>
              </a:rPr>
              <a:t> Hồ Chí Minh, </a:t>
            </a:r>
            <a:r>
              <a:rPr lang="en-US" sz="2400" b="1" i="1" dirty="0" err="1">
                <a:solidFill>
                  <a:srgbClr val="0432FF"/>
                </a:solidFill>
                <a:latin typeface="Arial" panose="020B0604020202020204" pitchFamily="34" charset="0"/>
                <a:cs typeface="+mn-cs"/>
              </a:rPr>
              <a:t>ngày</a:t>
            </a:r>
            <a:r>
              <a:rPr lang="en-US" sz="2400" b="1" i="1" dirty="0">
                <a:solidFill>
                  <a:srgbClr val="0432FF"/>
                </a:solidFill>
                <a:latin typeface="Arial" panose="020B0604020202020204" pitchFamily="34" charset="0"/>
                <a:cs typeface="+mn-cs"/>
              </a:rPr>
              <a:t> </a:t>
            </a:r>
            <a:r>
              <a:rPr lang="en-US" sz="2400" b="1" i="1" dirty="0">
                <a:solidFill>
                  <a:srgbClr val="0432FF"/>
                </a:solidFill>
                <a:latin typeface="Arial" panose="020B0604020202020204" pitchFamily="34" charset="0"/>
              </a:rPr>
              <a:t>19</a:t>
            </a:r>
            <a:r>
              <a:rPr lang="en-US" sz="2400" b="1" i="1" dirty="0">
                <a:solidFill>
                  <a:srgbClr val="0432FF"/>
                </a:solidFill>
                <a:latin typeface="Arial" panose="020B0604020202020204" pitchFamily="34" charset="0"/>
                <a:cs typeface="+mn-cs"/>
              </a:rPr>
              <a:t> </a:t>
            </a:r>
            <a:r>
              <a:rPr lang="en-US" sz="2400" b="1" i="1" dirty="0" err="1">
                <a:solidFill>
                  <a:srgbClr val="0432FF"/>
                </a:solidFill>
                <a:latin typeface="Arial" panose="020B0604020202020204" pitchFamily="34" charset="0"/>
                <a:cs typeface="+mn-cs"/>
              </a:rPr>
              <a:t>tháng</a:t>
            </a:r>
            <a:r>
              <a:rPr lang="en-US" sz="2400" b="1" i="1" dirty="0">
                <a:solidFill>
                  <a:srgbClr val="0432FF"/>
                </a:solidFill>
                <a:latin typeface="Arial" panose="020B0604020202020204" pitchFamily="34" charset="0"/>
                <a:cs typeface="+mn-cs"/>
              </a:rPr>
              <a:t> 8 </a:t>
            </a:r>
            <a:r>
              <a:rPr lang="en-US" sz="2400" b="1" i="1" dirty="0" err="1">
                <a:solidFill>
                  <a:srgbClr val="0432FF"/>
                </a:solidFill>
                <a:latin typeface="Arial" panose="020B0604020202020204" pitchFamily="34" charset="0"/>
                <a:cs typeface="+mn-cs"/>
              </a:rPr>
              <a:t>năm</a:t>
            </a:r>
            <a:r>
              <a:rPr lang="en-US" sz="2400" b="1" i="1" dirty="0">
                <a:solidFill>
                  <a:srgbClr val="0432FF"/>
                </a:solidFill>
                <a:latin typeface="Arial" panose="020B0604020202020204" pitchFamily="34" charset="0"/>
                <a:cs typeface="+mn-cs"/>
              </a:rPr>
              <a:t> 2021</a:t>
            </a:r>
            <a:endParaRPr lang="vi-VN" sz="2400" b="1" i="1" dirty="0">
              <a:solidFill>
                <a:srgbClr val="0432FF"/>
              </a:solidFill>
              <a:latin typeface="Arial" panose="020B0604020202020204" pitchFamily="34" charset="0"/>
              <a:cs typeface="+mn-cs"/>
            </a:endParaRPr>
          </a:p>
        </p:txBody>
      </p:sp>
      <p:pic>
        <p:nvPicPr>
          <p:cNvPr id="10247"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525" y="573405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40DA4A56-1B9B-4F86-9630-107C8B39F262}"/>
              </a:ext>
            </a:extLst>
          </p:cNvPr>
          <p:cNvSpPr txBox="1"/>
          <p:nvPr/>
        </p:nvSpPr>
        <p:spPr>
          <a:xfrm>
            <a:off x="882207" y="1987135"/>
            <a:ext cx="10345453" cy="941796"/>
          </a:xfrm>
          <a:prstGeom prst="rect">
            <a:avLst/>
          </a:prstGeom>
          <a:noFill/>
        </p:spPr>
        <p:txBody>
          <a:bodyPr wrap="square" rtlCol="0">
            <a:spAutoFit/>
          </a:bodyPr>
          <a:lstStyle/>
          <a:p>
            <a:pPr marL="0" marR="0" algn="ctr">
              <a:lnSpc>
                <a:spcPct val="115000"/>
              </a:lnSpc>
              <a:spcBef>
                <a:spcPts val="0"/>
              </a:spcBef>
              <a:spcAft>
                <a:spcPts val="0"/>
              </a:spcAft>
            </a:pPr>
            <a:r>
              <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 TÁC CHUẨN BỊ ĐẦU NĂM</a:t>
            </a:r>
            <a:endParaRPr lang="vi-VN" sz="4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18DC1122-5A61-4899-B615-C58014954F8C}"/>
              </a:ext>
            </a:extLst>
          </p:cNvPr>
          <p:cNvSpPr txBox="1"/>
          <p:nvPr/>
        </p:nvSpPr>
        <p:spPr>
          <a:xfrm>
            <a:off x="2471220" y="47236"/>
            <a:ext cx="7674730" cy="430887"/>
          </a:xfrm>
          <a:prstGeom prst="rect">
            <a:avLst/>
          </a:prstGeom>
          <a:noFill/>
        </p:spPr>
        <p:txBody>
          <a:bodyPr wrap="none" rtlCol="0">
            <a:spAutoFit/>
          </a:bodyPr>
          <a:lstStyle/>
          <a:p>
            <a:r>
              <a:rPr lang="en-US" sz="2200" b="1" dirty="0">
                <a:solidFill>
                  <a:srgbClr val="0070C0"/>
                </a:solidFill>
                <a:latin typeface="Times New Roman" panose="02020603050405020304" pitchFamily="18" charset="0"/>
                <a:cs typeface="Times New Roman" panose="02020603050405020304" pitchFamily="18" charset="0"/>
              </a:rPr>
              <a:t>SỞ GIÁO DỤC VÀ ĐÀO TẠO THÀNH PHỐ HỒ CHÍ MINH</a:t>
            </a:r>
          </a:p>
        </p:txBody>
      </p:sp>
      <p:pic>
        <p:nvPicPr>
          <p:cNvPr id="4" name="Picture 3">
            <a:extLst>
              <a:ext uri="{FF2B5EF4-FFF2-40B4-BE49-F238E27FC236}">
                <a16:creationId xmlns="" xmlns:a16="http://schemas.microsoft.com/office/drawing/2014/main" id="{048517F3-D474-4868-A2CF-D906D04A8D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08" y="177823"/>
            <a:ext cx="1278366" cy="1250165"/>
          </a:xfrm>
          <a:prstGeom prst="rect">
            <a:avLst/>
          </a:prstGeom>
        </p:spPr>
      </p:pic>
      <p:pic>
        <p:nvPicPr>
          <p:cNvPr id="8"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925" y="588645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a:extLst>
              <a:ext uri="{FF2B5EF4-FFF2-40B4-BE49-F238E27FC236}">
                <a16:creationId xmlns="" xmlns:a16="http://schemas.microsoft.com/office/drawing/2014/main" id="{88BC60EE-5259-4829-9A14-B676EA2F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0" y="136077"/>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B1759CC1-BB93-4081-85D2-EAAC35E67875}"/>
              </a:ext>
            </a:extLst>
          </p:cNvPr>
          <p:cNvSpPr>
            <a:spLocks noChangeArrowheads="1"/>
          </p:cNvSpPr>
          <p:nvPr/>
        </p:nvSpPr>
        <p:spPr bwMode="auto">
          <a:xfrm>
            <a:off x="1067786" y="288226"/>
            <a:ext cx="5803902" cy="64701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Lưu</a:t>
            </a:r>
            <a:r>
              <a:rPr lang="en-US" altLang="en-US" sz="4400" b="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ý</a:t>
            </a:r>
            <a:endPar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5896A06-D2F8-409A-8BC2-11BB1FCF8981}"/>
              </a:ext>
            </a:extLst>
          </p:cNvPr>
          <p:cNvSpPr txBox="1"/>
          <p:nvPr/>
        </p:nvSpPr>
        <p:spPr>
          <a:xfrm>
            <a:off x="361380" y="1167952"/>
            <a:ext cx="11295852" cy="5816977"/>
          </a:xfrm>
          <a:prstGeom prst="rect">
            <a:avLst/>
          </a:prstGeom>
          <a:noFill/>
        </p:spPr>
        <p:txBody>
          <a:bodyPr wrap="square">
            <a:spAutoFit/>
          </a:bodyPr>
          <a:lstStyle/>
          <a:p>
            <a:pPr algn="just"/>
            <a:r>
              <a:rPr lang="nl-NL" sz="3600" b="1" dirty="0" smtClean="0">
                <a:solidFill>
                  <a:srgbClr val="3333FF"/>
                </a:solidFill>
                <a:latin typeface="Times New Roman" pitchFamily="18" charset="0"/>
                <a:cs typeface="Times New Roman" pitchFamily="18" charset="0"/>
              </a:rPr>
              <a:t>-</a:t>
            </a:r>
            <a:r>
              <a:rPr lang="nl-NL" sz="2800" b="1" dirty="0">
                <a:solidFill>
                  <a:srgbClr val="3333FF"/>
                </a:solidFill>
                <a:latin typeface="Times New Roman" pitchFamily="18" charset="0"/>
                <a:cs typeface="Times New Roman" pitchFamily="18" charset="0"/>
              </a:rPr>
              <a:t>Việc dạy học qua internet phải được nhà trường xây dựng kế hoạch; thống nhất trong tổ chuyên môn và được BGH phê duyệt nội dung các bài giảng theo đúng quy định. </a:t>
            </a:r>
          </a:p>
          <a:p>
            <a:pPr algn="just"/>
            <a:r>
              <a:rPr lang="nl-NL" sz="2800" b="1" dirty="0">
                <a:solidFill>
                  <a:srgbClr val="3333FF"/>
                </a:solidFill>
                <a:latin typeface="Times New Roman" pitchFamily="18" charset="0"/>
                <a:cs typeface="Times New Roman" pitchFamily="18" charset="0"/>
              </a:rPr>
              <a:t>- BGH quản lí chặt chẽ việc GVCN, GVBM hướng dẫn HS tự học và tổ chức dạy học qua internet. </a:t>
            </a:r>
          </a:p>
          <a:p>
            <a:pPr marL="571500" indent="-571500" algn="just">
              <a:buFontTx/>
              <a:buChar char="-"/>
            </a:pPr>
            <a:r>
              <a:rPr lang="nl-NL" sz="2800" b="1" dirty="0">
                <a:solidFill>
                  <a:srgbClr val="3333FF"/>
                </a:solidFill>
                <a:latin typeface="Times New Roman" pitchFamily="18" charset="0"/>
                <a:cs typeface="Times New Roman" pitchFamily="18" charset="0"/>
              </a:rPr>
              <a:t>Quá trình tổ chức dạy học qua internet phải đảm bảo tính khoa học, sư phạm, chất lượng; phối hợp với gia đình học sinh </a:t>
            </a:r>
            <a:r>
              <a:rPr lang="nl-NL" sz="2800" b="1" dirty="0">
                <a:solidFill>
                  <a:srgbClr val="FF0000"/>
                </a:solidFill>
                <a:latin typeface="Times New Roman" pitchFamily="18" charset="0"/>
                <a:cs typeface="Times New Roman" pitchFamily="18" charset="0"/>
              </a:rPr>
              <a:t>quản lí hoạt động học trực tuyến của học sinh.</a:t>
            </a:r>
          </a:p>
          <a:p>
            <a:pPr marL="571500" indent="-571500" algn="just">
              <a:buFontTx/>
              <a:buChar char="-"/>
            </a:pPr>
            <a:r>
              <a:rPr lang="en-US" sz="2800" b="1" dirty="0" err="1">
                <a:solidFill>
                  <a:srgbClr val="3333FF"/>
                </a:solidFill>
                <a:latin typeface="Times New Roman" pitchFamily="18" charset="0"/>
                <a:cs typeface="Times New Roman" pitchFamily="18" charset="0"/>
              </a:rPr>
              <a:t>Khi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xây</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dựng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thời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khoá</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biểu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học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tập</a:t>
            </a:r>
            <a:r>
              <a:rPr lang="en-US" sz="2800" b="1" dirty="0">
                <a:solidFill>
                  <a:srgbClr val="3333FF"/>
                </a:solidFill>
                <a:latin typeface="Times New Roman" pitchFamily="18" charset="0"/>
                <a:cs typeface="Times New Roman" pitchFamily="18" charset="0"/>
              </a:rPr>
              <a:t>, BGH </a:t>
            </a:r>
            <a:r>
              <a:rPr lang="en-US" sz="2800" b="1" dirty="0" err="1">
                <a:solidFill>
                  <a:srgbClr val="3333FF"/>
                </a:solidFill>
                <a:latin typeface="Times New Roman" pitchFamily="18" charset="0"/>
                <a:cs typeface="Times New Roman" pitchFamily="18" charset="0"/>
              </a:rPr>
              <a:t>và</a:t>
            </a:r>
            <a:r>
              <a:rPr lang="en-US" sz="2800" b="1" dirty="0">
                <a:solidFill>
                  <a:srgbClr val="3333FF"/>
                </a:solidFill>
                <a:latin typeface="Times New Roman" pitchFamily="18" charset="0"/>
                <a:cs typeface="Times New Roman" pitchFamily="18" charset="0"/>
              </a:rPr>
              <a:t> GV </a:t>
            </a:r>
            <a:r>
              <a:rPr lang="en-US" sz="2800" b="1" dirty="0" err="1">
                <a:solidFill>
                  <a:srgbClr val="3333FF"/>
                </a:solidFill>
                <a:latin typeface="Times New Roman" pitchFamily="18" charset="0"/>
                <a:cs typeface="Times New Roman" pitchFamily="18" charset="0"/>
              </a:rPr>
              <a:t>phải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thống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nhất</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thời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gian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tổ</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chức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hướng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dẫn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cho</a:t>
            </a:r>
            <a:r>
              <a:rPr lang="en-US" sz="2800" b="1" dirty="0">
                <a:solidFill>
                  <a:srgbClr val="3333FF"/>
                </a:solidFill>
                <a:latin typeface="Times New Roman" pitchFamily="18" charset="0"/>
                <a:cs typeface="Times New Roman" pitchFamily="18" charset="0"/>
              </a:rPr>
              <a:t> HS, </a:t>
            </a:r>
            <a:r>
              <a:rPr lang="en-US" sz="2800" b="1" dirty="0" err="1">
                <a:solidFill>
                  <a:srgbClr val="3333FF"/>
                </a:solidFill>
                <a:latin typeface="Times New Roman" pitchFamily="18" charset="0"/>
                <a:cs typeface="Times New Roman" pitchFamily="18" charset="0"/>
              </a:rPr>
              <a:t>lựa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chọn</a:t>
            </a:r>
            <a:r>
              <a:rPr lang="en-US" sz="2800" b="1" dirty="0">
                <a:solidFill>
                  <a:srgbClr val="3333FF"/>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khung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giờ</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thời</a:t>
            </a:r>
            <a:r>
              <a:rPr lang="en-US" sz="2800" b="1" dirty="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lượng </a:t>
            </a:r>
            <a:r>
              <a:rPr lang="en-US" sz="2800" b="1" dirty="0" err="1">
                <a:solidFill>
                  <a:srgbClr val="FF0000"/>
                </a:solidFill>
                <a:latin typeface="Times New Roman" pitchFamily="18" charset="0"/>
                <a:cs typeface="Times New Roman" pitchFamily="18" charset="0"/>
              </a:rPr>
              <a:t>phù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với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tâm</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sinh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lý</a:t>
            </a:r>
            <a:r>
              <a:rPr lang="en-US" sz="2800" b="1" dirty="0">
                <a:solidFill>
                  <a:srgbClr val="3333FF"/>
                </a:solidFill>
                <a:latin typeface="Times New Roman" pitchFamily="18" charset="0"/>
                <a:cs typeface="Times New Roman" pitchFamily="18" charset="0"/>
              </a:rPr>
              <a:t> HS </a:t>
            </a:r>
            <a:r>
              <a:rPr lang="en-US" sz="2800" b="1" dirty="0" err="1">
                <a:solidFill>
                  <a:srgbClr val="3333FF"/>
                </a:solidFill>
                <a:latin typeface="Times New Roman" pitchFamily="18" charset="0"/>
                <a:cs typeface="Times New Roman" pitchFamily="18" charset="0"/>
              </a:rPr>
              <a:t>tiểu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học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đặc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biệt</a:t>
            </a:r>
            <a:r>
              <a:rPr lang="en-US" sz="2800" b="1" dirty="0">
                <a:solidFill>
                  <a:srgbClr val="3333FF"/>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thẳng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HS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CMHS</a:t>
            </a:r>
          </a:p>
          <a:p>
            <a:pPr algn="just"/>
            <a:endParaRPr lang="en-US" sz="2800" b="1" dirty="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2967586488"/>
      </p:ext>
    </p:extLst>
  </p:cSld>
  <p:clrMapOvr>
    <a:masterClrMapping/>
  </p:clrMapOvr>
  <p:transition spd="slow" advClick="0"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a:extLst>
              <a:ext uri="{FF2B5EF4-FFF2-40B4-BE49-F238E27FC236}">
                <a16:creationId xmlns="" xmlns:a16="http://schemas.microsoft.com/office/drawing/2014/main" id="{88BC60EE-5259-4829-9A14-B676EA2F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0" y="136077"/>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B1759CC1-BB93-4081-85D2-EAAC35E67875}"/>
              </a:ext>
            </a:extLst>
          </p:cNvPr>
          <p:cNvSpPr>
            <a:spLocks noChangeArrowheads="1"/>
          </p:cNvSpPr>
          <p:nvPr/>
        </p:nvSpPr>
        <p:spPr bwMode="auto">
          <a:xfrm>
            <a:off x="1067786" y="288226"/>
            <a:ext cx="5803902" cy="64701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đối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với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lớp</a:t>
            </a:r>
            <a:r>
              <a:rPr lang="en-US" altLang="en-US" sz="4400" b="1" dirty="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a:t>
            </a:r>
            <a:endPar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5896A06-D2F8-409A-8BC2-11BB1FCF8981}"/>
              </a:ext>
            </a:extLst>
          </p:cNvPr>
          <p:cNvSpPr txBox="1"/>
          <p:nvPr/>
        </p:nvSpPr>
        <p:spPr>
          <a:xfrm>
            <a:off x="361380" y="1167952"/>
            <a:ext cx="11295852" cy="4770537"/>
          </a:xfrm>
          <a:prstGeom prst="rect">
            <a:avLst/>
          </a:prstGeom>
          <a:noFill/>
        </p:spPr>
        <p:txBody>
          <a:bodyPr wrap="square">
            <a:spAutoFit/>
          </a:bodyPr>
          <a:lstStyle/>
          <a:p>
            <a:pPr lvl="0"/>
            <a:r>
              <a:rPr lang="en-US" sz="2000" b="1" dirty="0" err="1" smtClean="0">
                <a:solidFill>
                  <a:srgbClr val="FF0000"/>
                </a:solidFill>
                <a:latin typeface="Times New Roman" pitchFamily="18" charset="0"/>
                <a:cs typeface="Times New Roman" pitchFamily="18" charset="0"/>
              </a:rPr>
              <a:t>Từ</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ngày</a:t>
            </a:r>
            <a:r>
              <a:rPr lang="en-US" sz="2000" b="1" dirty="0">
                <a:solidFill>
                  <a:srgbClr val="FF0000"/>
                </a:solidFill>
                <a:latin typeface="Times New Roman" pitchFamily="18" charset="0"/>
                <a:cs typeface="Times New Roman" pitchFamily="18" charset="0"/>
              </a:rPr>
              <a:t> 08/9 </a:t>
            </a:r>
            <a:r>
              <a:rPr lang="en-US" sz="2000" b="1" dirty="0" err="1">
                <a:solidFill>
                  <a:srgbClr val="FF0000"/>
                </a:solidFill>
                <a:latin typeface="Times New Roman" pitchFamily="18" charset="0"/>
                <a:cs typeface="Times New Roman" pitchFamily="18" charset="0"/>
              </a:rPr>
              <a:t>đến</a:t>
            </a:r>
            <a:r>
              <a:rPr lang="en-US" sz="2000" b="1" dirty="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17/9</a:t>
            </a:r>
            <a:r>
              <a:rPr lang="en-US" sz="2000" dirty="0" smtClean="0">
                <a:solidFill>
                  <a:srgbClr val="3333FF"/>
                </a:solidFill>
                <a:latin typeface="Times New Roman" pitchFamily="18" charset="0"/>
                <a:cs typeface="Times New Roman" pitchFamily="18" charset="0"/>
              </a:rPr>
              <a:t>: </a:t>
            </a:r>
            <a:r>
              <a:rPr lang="en-US" sz="2000" b="1" dirty="0" smtClean="0">
                <a:solidFill>
                  <a:srgbClr val="3333FF"/>
                </a:solidFill>
                <a:latin typeface="Times New Roman" pitchFamily="18" charset="0"/>
                <a:cs typeface="Times New Roman" pitchFamily="18" charset="0"/>
              </a:rPr>
              <a:t>t</a:t>
            </a:r>
            <a:r>
              <a:rPr lang="nl-NL" sz="2000" b="1" dirty="0" smtClean="0">
                <a:solidFill>
                  <a:srgbClr val="3333FF"/>
                </a:solidFill>
                <a:latin typeface="Times New Roman" pitchFamily="18" charset="0"/>
                <a:cs typeface="Times New Roman" pitchFamily="18" charset="0"/>
              </a:rPr>
              <a:t>ổ </a:t>
            </a:r>
            <a:r>
              <a:rPr lang="nl-NL" sz="2000" b="1" dirty="0">
                <a:solidFill>
                  <a:srgbClr val="3333FF"/>
                </a:solidFill>
                <a:latin typeface="Times New Roman" pitchFamily="18" charset="0"/>
                <a:cs typeface="Times New Roman" pitchFamily="18" charset="0"/>
              </a:rPr>
              <a:t>chức “Tuần lễ làm </a:t>
            </a:r>
            <a:r>
              <a:rPr lang="nl-NL" sz="2000" b="1" dirty="0" smtClean="0">
                <a:solidFill>
                  <a:srgbClr val="3333FF"/>
                </a:solidFill>
                <a:latin typeface="Times New Roman" pitchFamily="18" charset="0"/>
                <a:cs typeface="Times New Roman" pitchFamily="18" charset="0"/>
              </a:rPr>
              <a:t>quen”</a:t>
            </a:r>
          </a:p>
          <a:p>
            <a:r>
              <a:rPr lang="nl-NL" sz="2000" dirty="0" smtClean="0">
                <a:solidFill>
                  <a:srgbClr val="3333FF"/>
                </a:solidFill>
                <a:latin typeface="Times New Roman" pitchFamily="18" charset="0"/>
                <a:cs typeface="Times New Roman" pitchFamily="18" charset="0"/>
              </a:rPr>
              <a:t>- Kết nối với CMHS và rà soát </a:t>
            </a:r>
            <a:r>
              <a:rPr lang="nl-NL" sz="2000" dirty="0" smtClean="0">
                <a:solidFill>
                  <a:srgbClr val="FF0000"/>
                </a:solidFill>
                <a:latin typeface="Times New Roman" pitchFamily="18" charset="0"/>
                <a:cs typeface="Times New Roman" pitchFamily="18" charset="0"/>
              </a:rPr>
              <a:t>HS không thể tham gia học </a:t>
            </a:r>
            <a:r>
              <a:rPr lang="nl-NL" sz="2000" dirty="0" smtClean="0">
                <a:solidFill>
                  <a:srgbClr val="3333FF"/>
                </a:solidFill>
                <a:latin typeface="Times New Roman" pitchFamily="18" charset="0"/>
                <a:cs typeface="Times New Roman" pitchFamily="18" charset="0"/>
              </a:rPr>
              <a:t>khi GV tổ chức các hoạt động dạy học </a:t>
            </a:r>
            <a:r>
              <a:rPr lang="nl-NL" sz="2000" dirty="0">
                <a:solidFill>
                  <a:srgbClr val="3333FF"/>
                </a:solidFill>
                <a:latin typeface="Times New Roman" pitchFamily="18" charset="0"/>
                <a:cs typeface="Times New Roman" pitchFamily="18" charset="0"/>
              </a:rPr>
              <a:t>trên môi trường </a:t>
            </a:r>
            <a:r>
              <a:rPr lang="nl-NL" sz="2000" dirty="0" smtClean="0">
                <a:solidFill>
                  <a:srgbClr val="3333FF"/>
                </a:solidFill>
                <a:latin typeface="Times New Roman" pitchFamily="18" charset="0"/>
                <a:cs typeface="Times New Roman" pitchFamily="18" charset="0"/>
              </a:rPr>
              <a:t>internet để có giải pháp phối hợp, hỗ trợ kịp thời cho HS.</a:t>
            </a:r>
          </a:p>
          <a:p>
            <a:pPr lvl="0"/>
            <a:r>
              <a:rPr lang="nl-NL" sz="2000" dirty="0" smtClean="0">
                <a:solidFill>
                  <a:srgbClr val="3333FF"/>
                </a:solidFill>
                <a:latin typeface="Times New Roman" pitchFamily="18" charset="0"/>
                <a:cs typeface="Times New Roman" pitchFamily="18" charset="0"/>
              </a:rPr>
              <a:t>- GV làm công tác tổ chức lớp, xây dựng nề nếp lớp học trên môi trường internet.</a:t>
            </a:r>
          </a:p>
          <a:p>
            <a:pPr lvl="0"/>
            <a:r>
              <a:rPr lang="nl-NL" sz="2000" dirty="0" smtClean="0">
                <a:solidFill>
                  <a:srgbClr val="3333FF"/>
                </a:solidFill>
                <a:latin typeface="Times New Roman" pitchFamily="18" charset="0"/>
                <a:cs typeface="Times New Roman" pitchFamily="18" charset="0"/>
              </a:rPr>
              <a:t>- Lựa </a:t>
            </a:r>
            <a:r>
              <a:rPr lang="nl-NL" sz="2000" dirty="0">
                <a:solidFill>
                  <a:srgbClr val="3333FF"/>
                </a:solidFill>
                <a:latin typeface="Times New Roman" pitchFamily="18" charset="0"/>
                <a:cs typeface="Times New Roman" pitchFamily="18" charset="0"/>
              </a:rPr>
              <a:t>chọn những nội dung kiến thức, kĩ năng cốt lõi, cần </a:t>
            </a:r>
            <a:r>
              <a:rPr lang="nl-NL" sz="2000" dirty="0" smtClean="0">
                <a:solidFill>
                  <a:srgbClr val="3333FF"/>
                </a:solidFill>
                <a:latin typeface="Times New Roman" pitchFamily="18" charset="0"/>
                <a:cs typeface="Times New Roman" pitchFamily="18" charset="0"/>
              </a:rPr>
              <a:t>thiết để trao đổi, hướng </a:t>
            </a:r>
            <a:r>
              <a:rPr lang="nl-NL" sz="2000" dirty="0">
                <a:solidFill>
                  <a:srgbClr val="3333FF"/>
                </a:solidFill>
                <a:latin typeface="Times New Roman" pitchFamily="18" charset="0"/>
                <a:cs typeface="Times New Roman" pitchFamily="18" charset="0"/>
              </a:rPr>
              <a:t>dẫn </a:t>
            </a:r>
            <a:r>
              <a:rPr lang="nl-NL" sz="2000" dirty="0" smtClean="0">
                <a:solidFill>
                  <a:srgbClr val="3333FF"/>
                </a:solidFill>
                <a:latin typeface="Times New Roman" pitchFamily="18" charset="0"/>
                <a:cs typeface="Times New Roman" pitchFamily="18" charset="0"/>
              </a:rPr>
              <a:t>CMHS và HS nhằm </a:t>
            </a:r>
            <a:r>
              <a:rPr lang="nl-NL" sz="2000" dirty="0">
                <a:solidFill>
                  <a:srgbClr val="3333FF"/>
                </a:solidFill>
                <a:latin typeface="Times New Roman" pitchFamily="18" charset="0"/>
                <a:cs typeface="Times New Roman" pitchFamily="18" charset="0"/>
              </a:rPr>
              <a:t>chuẩn bị cho </a:t>
            </a:r>
            <a:r>
              <a:rPr lang="nl-NL" sz="2000" dirty="0" smtClean="0">
                <a:solidFill>
                  <a:srgbClr val="3333FF"/>
                </a:solidFill>
                <a:latin typeface="Times New Roman" pitchFamily="18" charset="0"/>
                <a:cs typeface="Times New Roman" pitchFamily="18" charset="0"/>
              </a:rPr>
              <a:t>HS tâm thế sẵn sàng </a:t>
            </a:r>
            <a:r>
              <a:rPr lang="nl-NL" sz="2000" dirty="0">
                <a:solidFill>
                  <a:srgbClr val="3333FF"/>
                </a:solidFill>
                <a:latin typeface="Times New Roman" pitchFamily="18" charset="0"/>
                <a:cs typeface="Times New Roman" pitchFamily="18" charset="0"/>
              </a:rPr>
              <a:t>học lớp 1 </a:t>
            </a:r>
            <a:r>
              <a:rPr lang="nl-NL" sz="2000" dirty="0" smtClean="0">
                <a:solidFill>
                  <a:srgbClr val="3333FF"/>
                </a:solidFill>
                <a:latin typeface="Times New Roman" pitchFamily="18" charset="0"/>
                <a:cs typeface="Times New Roman" pitchFamily="18" charset="0"/>
              </a:rPr>
              <a:t>trên môi trường internet (Hướng </a:t>
            </a:r>
            <a:r>
              <a:rPr lang="nl-NL" sz="2000" dirty="0">
                <a:solidFill>
                  <a:srgbClr val="3333FF"/>
                </a:solidFill>
                <a:latin typeface="Times New Roman" pitchFamily="18" charset="0"/>
                <a:cs typeface="Times New Roman" pitchFamily="18" charset="0"/>
              </a:rPr>
              <a:t>dẫn học sinh tư thế ngồi học, cách cầm bút, đặt bút, các nét cơ bản, cách nối nét, cách cầm sách đọc; làm quen với các loại sách giáo khoa, vở, đồ dùng học tập</a:t>
            </a:r>
            <a:r>
              <a:rPr lang="nl-NL" sz="2000" dirty="0" smtClean="0">
                <a:solidFill>
                  <a:srgbClr val="3333FF"/>
                </a:solidFill>
                <a:latin typeface="Times New Roman" pitchFamily="18" charset="0"/>
                <a:cs typeface="Times New Roman" pitchFamily="18" charset="0"/>
              </a:rPr>
              <a:t>,...); hướng </a:t>
            </a:r>
            <a:r>
              <a:rPr lang="nl-NL" sz="2000" dirty="0">
                <a:solidFill>
                  <a:srgbClr val="3333FF"/>
                </a:solidFill>
                <a:latin typeface="Times New Roman" pitchFamily="18" charset="0"/>
                <a:cs typeface="Times New Roman" pitchFamily="18" charset="0"/>
              </a:rPr>
              <a:t>dẫn học sinh kĩ năng giao tiếp, cách diễn đạt, trình bày với thầy cô, bạn </a:t>
            </a:r>
            <a:r>
              <a:rPr lang="nl-NL" sz="2000" dirty="0" smtClean="0">
                <a:solidFill>
                  <a:srgbClr val="3333FF"/>
                </a:solidFill>
                <a:latin typeface="Times New Roman" pitchFamily="18" charset="0"/>
                <a:cs typeface="Times New Roman" pitchFamily="18" charset="0"/>
              </a:rPr>
              <a:t>bè</a:t>
            </a:r>
            <a:r>
              <a:rPr lang="nl-NL" sz="2000" dirty="0">
                <a:solidFill>
                  <a:srgbClr val="3333FF"/>
                </a:solidFill>
                <a:latin typeface="Times New Roman" pitchFamily="18" charset="0"/>
                <a:cs typeface="Times New Roman" pitchFamily="18" charset="0"/>
              </a:rPr>
              <a:t> </a:t>
            </a:r>
            <a:r>
              <a:rPr lang="nl-NL" sz="2000" dirty="0" smtClean="0">
                <a:solidFill>
                  <a:srgbClr val="3333FF"/>
                </a:solidFill>
                <a:latin typeface="Times New Roman" pitchFamily="18" charset="0"/>
                <a:cs typeface="Times New Roman" pitchFamily="18" charset="0"/>
              </a:rPr>
              <a:t>trong quá trình học,...</a:t>
            </a:r>
            <a:endParaRPr lang="en-US" sz="2000" dirty="0">
              <a:solidFill>
                <a:srgbClr val="3333FF"/>
              </a:solidFill>
              <a:latin typeface="Times New Roman" pitchFamily="18" charset="0"/>
              <a:cs typeface="Times New Roman" pitchFamily="18" charset="0"/>
            </a:endParaRPr>
          </a:p>
          <a:p>
            <a:pPr lvl="0"/>
            <a:r>
              <a:rPr lang="en-US" sz="2000" b="1" dirty="0" err="1">
                <a:solidFill>
                  <a:srgbClr val="FF0000"/>
                </a:solidFill>
                <a:latin typeface="Times New Roman" pitchFamily="18" charset="0"/>
                <a:cs typeface="Times New Roman" pitchFamily="18" charset="0"/>
              </a:rPr>
              <a:t>Từ</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ngày</a:t>
            </a:r>
            <a:r>
              <a:rPr lang="en-US" sz="2000" b="1" dirty="0">
                <a:solidFill>
                  <a:srgbClr val="FF0000"/>
                </a:solidFill>
                <a:latin typeface="Times New Roman" pitchFamily="18" charset="0"/>
                <a:cs typeface="Times New Roman" pitchFamily="18" charset="0"/>
              </a:rPr>
              <a:t> 20/9/2021</a:t>
            </a:r>
            <a:r>
              <a:rPr lang="en-US" sz="2000" b="1" dirty="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vào</a:t>
            </a:r>
            <a:r>
              <a:rPr lang="en-US" sz="2000" b="1" dirty="0" smtClean="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a:t>
            </a:r>
            <a:r>
              <a:rPr lang="en-US" sz="2000" b="1" dirty="0" err="1" smtClean="0">
                <a:solidFill>
                  <a:srgbClr val="3333FF"/>
                </a:solidFill>
                <a:latin typeface="Times New Roman" pitchFamily="18" charset="0"/>
                <a:cs typeface="Times New Roman" pitchFamily="18" charset="0"/>
              </a:rPr>
              <a:t>uần</a:t>
            </a:r>
            <a:r>
              <a:rPr lang="en-US" sz="2000" b="1" dirty="0" smtClean="0">
                <a:solidFill>
                  <a:srgbClr val="3333FF"/>
                </a:solidFill>
                <a:latin typeface="Times New Roman" pitchFamily="18" charset="0"/>
                <a:cs typeface="Times New Roman" pitchFamily="18" charset="0"/>
              </a:rPr>
              <a:t> 1 </a:t>
            </a:r>
            <a:r>
              <a:rPr lang="en-US" sz="2000" b="1" dirty="0" err="1" smtClean="0">
                <a:solidFill>
                  <a:srgbClr val="3333FF"/>
                </a:solidFill>
                <a:latin typeface="Times New Roman" pitchFamily="18" charset="0"/>
                <a:cs typeface="Times New Roman" pitchFamily="18" charset="0"/>
              </a:rPr>
              <a:t>chương</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trình</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Học</a:t>
            </a:r>
            <a:r>
              <a:rPr lang="en-US" sz="2000" b="1" dirty="0" smtClean="0">
                <a:solidFill>
                  <a:srgbClr val="3333FF"/>
                </a:solidFill>
                <a:latin typeface="Times New Roman" pitchFamily="18" charset="0"/>
                <a:cs typeface="Times New Roman" pitchFamily="18" charset="0"/>
              </a:rPr>
              <a:t> </a:t>
            </a:r>
            <a:r>
              <a:rPr lang="en-US" sz="2000" b="1" dirty="0" err="1" smtClean="0">
                <a:solidFill>
                  <a:srgbClr val="3333FF"/>
                </a:solidFill>
                <a:latin typeface="Times New Roman" pitchFamily="18" charset="0"/>
                <a:cs typeface="Times New Roman" pitchFamily="18" charset="0"/>
              </a:rPr>
              <a:t>kì</a:t>
            </a:r>
            <a:r>
              <a:rPr lang="en-US" sz="2000" b="1" dirty="0" smtClean="0">
                <a:solidFill>
                  <a:srgbClr val="3333FF"/>
                </a:solidFill>
                <a:latin typeface="Times New Roman" pitchFamily="18" charset="0"/>
                <a:cs typeface="Times New Roman" pitchFamily="18" charset="0"/>
              </a:rPr>
              <a:t> 1</a:t>
            </a:r>
            <a:endParaRPr lang="en-US" sz="2000" dirty="0" smtClean="0">
              <a:solidFill>
                <a:srgbClr val="3333FF"/>
              </a:solidFill>
              <a:latin typeface="Times New Roman" pitchFamily="18" charset="0"/>
              <a:cs typeface="Times New Roman" pitchFamily="18" charset="0"/>
            </a:endParaRPr>
          </a:p>
          <a:p>
            <a:r>
              <a:rPr lang="nl-NL" sz="2000" dirty="0" smtClean="0">
                <a:solidFill>
                  <a:srgbClr val="3333FF"/>
                </a:solidFill>
                <a:latin typeface="Times New Roman" pitchFamily="18" charset="0"/>
                <a:cs typeface="Times New Roman" pitchFamily="18" charset="0"/>
              </a:rPr>
              <a:t>- GV linh hoạt điều chỉnh kế hoạch, nội dung phù hợp, soạn bài phù hợp với thực tế, chú trọng việc nhận diện và đọc các âm/vần, phát âm đúng để rèn kĩ năng đọc, viết đúng nét,...; nhận diện, đọc các số và biết làm tính cơ bản,..</a:t>
            </a:r>
          </a:p>
          <a:p>
            <a:r>
              <a:rPr lang="nl-NL" sz="2000" dirty="0" smtClean="0">
                <a:solidFill>
                  <a:srgbClr val="3333FF"/>
                </a:solidFill>
                <a:latin typeface="Times New Roman" pitchFamily="18" charset="0"/>
                <a:cs typeface="Times New Roman" pitchFamily="18" charset="0"/>
              </a:rPr>
              <a:t>-  Xây dựng </a:t>
            </a:r>
            <a:r>
              <a:rPr lang="nl-NL" sz="2000" dirty="0" smtClean="0">
                <a:solidFill>
                  <a:srgbClr val="FF0000"/>
                </a:solidFill>
                <a:latin typeface="Times New Roman" pitchFamily="18" charset="0"/>
                <a:cs typeface="Times New Roman" pitchFamily="18" charset="0"/>
              </a:rPr>
              <a:t>yêu cầu cần đạt </a:t>
            </a:r>
            <a:r>
              <a:rPr lang="nl-NL" sz="2000" dirty="0" smtClean="0">
                <a:solidFill>
                  <a:srgbClr val="3333FF"/>
                </a:solidFill>
                <a:latin typeface="Times New Roman" pitchFamily="18" charset="0"/>
                <a:cs typeface="Times New Roman" pitchFamily="18" charset="0"/>
              </a:rPr>
              <a:t>phù hợp theo từng thời điểm và hình thức tổ chức dạy học, không gây áp lực với HS và ghi nhận, động viên, khen thưởng kịp thời sự tiến bộ của từng HS</a:t>
            </a:r>
            <a:r>
              <a:rPr lang="nl-NL" sz="2400" dirty="0" smtClean="0">
                <a:solidFill>
                  <a:srgbClr val="3333FF"/>
                </a:solidFill>
                <a:latin typeface="Times New Roman" pitchFamily="18" charset="0"/>
                <a:cs typeface="Times New Roman" pitchFamily="18" charset="0"/>
              </a:rPr>
              <a:t>.</a:t>
            </a:r>
            <a:endParaRPr lang="vi-VN" sz="2400" b="1" dirty="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3969058172"/>
      </p:ext>
    </p:extLst>
  </p:cSld>
  <p:clrMapOvr>
    <a:masterClrMapping/>
  </p:clrMapOvr>
  <p:transition spd="slow" advClick="0"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a:extLst>
              <a:ext uri="{FF2B5EF4-FFF2-40B4-BE49-F238E27FC236}">
                <a16:creationId xmlns="" xmlns:a16="http://schemas.microsoft.com/office/drawing/2014/main" id="{88BC60EE-5259-4829-9A14-B676EA2F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0" y="136077"/>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B1759CC1-BB93-4081-85D2-EAAC35E67875}"/>
              </a:ext>
            </a:extLst>
          </p:cNvPr>
          <p:cNvSpPr>
            <a:spLocks noChangeArrowheads="1"/>
          </p:cNvSpPr>
          <p:nvPr/>
        </p:nvSpPr>
        <p:spPr bwMode="auto">
          <a:xfrm>
            <a:off x="1067786" y="288226"/>
            <a:ext cx="5803902" cy="64701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trực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tiếp</a:t>
            </a:r>
            <a:endPar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5896A06-D2F8-409A-8BC2-11BB1FCF8981}"/>
              </a:ext>
            </a:extLst>
          </p:cNvPr>
          <p:cNvSpPr txBox="1"/>
          <p:nvPr/>
        </p:nvSpPr>
        <p:spPr>
          <a:xfrm>
            <a:off x="361380" y="1167952"/>
            <a:ext cx="11295852" cy="5078313"/>
          </a:xfrm>
          <a:prstGeom prst="rect">
            <a:avLst/>
          </a:prstGeom>
          <a:noFill/>
        </p:spPr>
        <p:txBody>
          <a:bodyPr wrap="square">
            <a:spAutoFit/>
          </a:bodyPr>
          <a:lstStyle/>
          <a:p>
            <a:r>
              <a:rPr lang="vi-VN" sz="3600" b="1" i="0" dirty="0" smtClean="0">
                <a:solidFill>
                  <a:srgbClr val="3333FF"/>
                </a:solidFill>
                <a:effectLst/>
                <a:latin typeface="+mj-lt"/>
              </a:rPr>
              <a:t>Cần ưu tiên </a:t>
            </a:r>
            <a:r>
              <a:rPr lang="vi-VN" sz="3600" b="1" i="0" dirty="0" smtClean="0">
                <a:solidFill>
                  <a:srgbClr val="FF0000"/>
                </a:solidFill>
                <a:effectLst/>
                <a:latin typeface="+mj-lt"/>
              </a:rPr>
              <a:t>thời gian vàng </a:t>
            </a:r>
            <a:r>
              <a:rPr lang="vi-VN" sz="3600" b="1" i="0" dirty="0" smtClean="0">
                <a:solidFill>
                  <a:srgbClr val="3333FF"/>
                </a:solidFill>
                <a:effectLst/>
                <a:latin typeface="+mj-lt"/>
              </a:rPr>
              <a:t>để dạy học trực tiếp cho các lớp như sau: </a:t>
            </a:r>
          </a:p>
          <a:p>
            <a:r>
              <a:rPr lang="vi-VN" sz="3600" b="1" i="0" dirty="0" smtClean="0">
                <a:solidFill>
                  <a:srgbClr val="3333FF"/>
                </a:solidFill>
                <a:effectLst/>
                <a:latin typeface="+mj-lt"/>
              </a:rPr>
              <a:t>- Đối với lớp </a:t>
            </a:r>
            <a:r>
              <a:rPr lang="vi-VN" sz="3600" b="1" i="0" dirty="0" smtClean="0">
                <a:solidFill>
                  <a:srgbClr val="FF0000"/>
                </a:solidFill>
                <a:effectLst/>
                <a:latin typeface="+mj-lt"/>
              </a:rPr>
              <a:t>1</a:t>
            </a:r>
            <a:r>
              <a:rPr lang="vi-VN" sz="3600" b="1" dirty="0" smtClean="0">
                <a:solidFill>
                  <a:srgbClr val="3333FF"/>
                </a:solidFill>
                <a:latin typeface="+mj-lt"/>
              </a:rPr>
              <a:t>: </a:t>
            </a:r>
            <a:r>
              <a:rPr lang="vi-VN" sz="3600" b="1" i="0" dirty="0" smtClean="0">
                <a:solidFill>
                  <a:srgbClr val="3333FF"/>
                </a:solidFill>
                <a:effectLst/>
                <a:latin typeface="+mj-lt"/>
              </a:rPr>
              <a:t>ưu tiên dạy học trực tiếp môn Tiếng Việt </a:t>
            </a:r>
          </a:p>
          <a:p>
            <a:r>
              <a:rPr lang="vi-VN" sz="3600" b="1" i="0" dirty="0" smtClean="0">
                <a:solidFill>
                  <a:srgbClr val="3333FF"/>
                </a:solidFill>
                <a:effectLst/>
                <a:latin typeface="+mj-lt"/>
              </a:rPr>
              <a:t>- Đối với các lớp từ lớp </a:t>
            </a:r>
            <a:r>
              <a:rPr lang="vi-VN" sz="3600" b="1" i="0" dirty="0" smtClean="0">
                <a:solidFill>
                  <a:srgbClr val="FF0000"/>
                </a:solidFill>
                <a:effectLst/>
                <a:latin typeface="+mj-lt"/>
              </a:rPr>
              <a:t>2 đến lớp </a:t>
            </a:r>
            <a:r>
              <a:rPr lang="vi-VN" sz="3600" b="1" dirty="0" smtClean="0">
                <a:solidFill>
                  <a:srgbClr val="FF0000"/>
                </a:solidFill>
                <a:latin typeface="+mj-lt"/>
              </a:rPr>
              <a:t>5</a:t>
            </a:r>
            <a:r>
              <a:rPr lang="vi-VN" sz="3600" b="1" dirty="0" smtClean="0">
                <a:solidFill>
                  <a:srgbClr val="3333FF"/>
                </a:solidFill>
                <a:latin typeface="+mj-lt"/>
              </a:rPr>
              <a:t>: </a:t>
            </a:r>
            <a:r>
              <a:rPr lang="vi-VN" sz="3600" b="1" i="0" dirty="0" smtClean="0">
                <a:solidFill>
                  <a:srgbClr val="3333FF"/>
                </a:solidFill>
                <a:effectLst/>
                <a:latin typeface="+mj-lt"/>
              </a:rPr>
              <a:t>ưu tiên dạy học trực tiếp các môn Tiếng Việt (Ngữ Văn), Toán và Tiếng Anh.</a:t>
            </a:r>
          </a:p>
          <a:p>
            <a:endParaRPr lang="vi-VN" sz="3600" b="1" i="0" dirty="0" smtClean="0">
              <a:solidFill>
                <a:srgbClr val="3333FF"/>
              </a:solidFill>
              <a:effectLst/>
              <a:latin typeface="+mj-lt"/>
            </a:endParaRPr>
          </a:p>
          <a:p>
            <a:r>
              <a:rPr lang="vi-VN" sz="3600" b="1" i="0" dirty="0" smtClean="0">
                <a:solidFill>
                  <a:srgbClr val="3333FF"/>
                </a:solidFill>
                <a:effectLst/>
                <a:latin typeface="+mj-lt"/>
              </a:rPr>
              <a:t>Cố gắng tăng thời lượng dạy học trực tiếp tối đa cho các lớp 1, 2</a:t>
            </a:r>
            <a:r>
              <a:rPr lang="vi-VN" sz="3600" b="1" dirty="0" smtClean="0">
                <a:solidFill>
                  <a:srgbClr val="3333FF"/>
                </a:solidFill>
                <a:latin typeface="+mj-lt"/>
              </a:rPr>
              <a:t> </a:t>
            </a:r>
            <a:r>
              <a:rPr lang="vi-VN" sz="3600" b="1" i="0" dirty="0" smtClean="0">
                <a:solidFill>
                  <a:srgbClr val="3333FF"/>
                </a:solidFill>
                <a:effectLst/>
                <a:latin typeface="+mj-lt"/>
              </a:rPr>
              <a:t>và 5 vì đây là các lớp học đầu cấp và cuối cấp rất quan trọng.</a:t>
            </a:r>
            <a:endParaRPr lang="vi-VN" sz="3600" b="1" dirty="0">
              <a:solidFill>
                <a:srgbClr val="3333FF"/>
              </a:solidFill>
              <a:latin typeface="+mj-lt"/>
            </a:endParaRPr>
          </a:p>
        </p:txBody>
      </p:sp>
    </p:spTree>
    <p:extLst>
      <p:ext uri="{BB962C8B-B14F-4D97-AF65-F5344CB8AC3E}">
        <p14:creationId xmlns:p14="http://schemas.microsoft.com/office/powerpoint/2010/main" val="1410481578"/>
      </p:ext>
    </p:extLst>
  </p:cSld>
  <p:clrMapOvr>
    <a:masterClrMapping/>
  </p:clrMapOvr>
  <p:transition spd="slow" advClick="0"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Title 1">
            <a:extLst>
              <a:ext uri="{FF2B5EF4-FFF2-40B4-BE49-F238E27FC236}">
                <a16:creationId xmlns="" xmlns:a16="http://schemas.microsoft.com/office/drawing/2014/main" id="{F1EC3FBE-84C0-4E5E-BCFD-DDFDA5651190}"/>
              </a:ext>
            </a:extLst>
          </p:cNvPr>
          <p:cNvSpPr txBox="1">
            <a:spLocks noChangeArrowheads="1"/>
          </p:cNvSpPr>
          <p:nvPr/>
        </p:nvSpPr>
        <p:spPr bwMode="auto">
          <a:xfrm>
            <a:off x="887896" y="281057"/>
            <a:ext cx="10986052" cy="56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2600" b="1" dirty="0" err="1">
                <a:solidFill>
                  <a:srgbClr val="FF0000"/>
                </a:solidFill>
                <a:latin typeface="Times New Roman" pitchFamily="18" charset="0"/>
                <a:cs typeface="Times New Roman" pitchFamily="18" charset="0"/>
              </a:rPr>
              <a:t>Tổ</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chức</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kiểm</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lại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đối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với</a:t>
            </a:r>
            <a:r>
              <a:rPr lang="en-US" sz="2600" b="1" dirty="0">
                <a:solidFill>
                  <a:srgbClr val="FF0000"/>
                </a:solidFill>
                <a:latin typeface="Times New Roman" pitchFamily="18" charset="0"/>
                <a:cs typeface="Times New Roman" pitchFamily="18" charset="0"/>
              </a:rPr>
              <a:t> HS </a:t>
            </a:r>
            <a:r>
              <a:rPr lang="en-US" sz="2600" b="1" dirty="0" err="1">
                <a:solidFill>
                  <a:srgbClr val="FF0000"/>
                </a:solidFill>
                <a:latin typeface="Times New Roman" pitchFamily="18" charset="0"/>
                <a:cs typeface="Times New Roman" pitchFamily="18" charset="0"/>
              </a:rPr>
              <a:t>chưa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thành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chương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lớp</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r>
              <a:rPr lang="en-US" sz="26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 xmlns:a16="http://schemas.microsoft.com/office/drawing/2014/main" id="{3E3A6532-872C-4C7B-87AF-18F7CDB05DC5}"/>
              </a:ext>
            </a:extLst>
          </p:cNvPr>
          <p:cNvGraphicFramePr/>
          <p:nvPr>
            <p:extLst>
              <p:ext uri="{D42A27DB-BD31-4B8C-83A1-F6EECF244321}">
                <p14:modId xmlns:p14="http://schemas.microsoft.com/office/powerpoint/2010/main" val="1318711287"/>
              </p:ext>
            </p:extLst>
          </p:nvPr>
        </p:nvGraphicFramePr>
        <p:xfrm>
          <a:off x="1022887" y="887964"/>
          <a:ext cx="10625773" cy="566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55" y="48359"/>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11928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Title 1">
            <a:extLst>
              <a:ext uri="{FF2B5EF4-FFF2-40B4-BE49-F238E27FC236}">
                <a16:creationId xmlns="" xmlns:a16="http://schemas.microsoft.com/office/drawing/2014/main" id="{F1EC3FBE-84C0-4E5E-BCFD-DDFDA5651190}"/>
              </a:ext>
            </a:extLst>
          </p:cNvPr>
          <p:cNvSpPr txBox="1">
            <a:spLocks noChangeArrowheads="1"/>
          </p:cNvSpPr>
          <p:nvPr/>
        </p:nvSpPr>
        <p:spPr bwMode="auto">
          <a:xfrm>
            <a:off x="914400" y="273050"/>
            <a:ext cx="11277600" cy="56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HS </a:t>
            </a:r>
            <a:r>
              <a:rPr lang="en-US" sz="2800" b="1" dirty="0" err="1">
                <a:solidFill>
                  <a:srgbClr val="FF0000"/>
                </a:solidFill>
                <a:latin typeface="Times New Roman" pitchFamily="18" charset="0"/>
                <a:cs typeface="Times New Roman" pitchFamily="18" charset="0"/>
              </a:rPr>
              <a:t>chưa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lớp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4" name="Diagram 3">
            <a:extLst>
              <a:ext uri="{FF2B5EF4-FFF2-40B4-BE49-F238E27FC236}">
                <a16:creationId xmlns="" xmlns:a16="http://schemas.microsoft.com/office/drawing/2014/main" id="{3E3A6532-872C-4C7B-87AF-18F7CDB05DC5}"/>
              </a:ext>
            </a:extLst>
          </p:cNvPr>
          <p:cNvGraphicFramePr/>
          <p:nvPr>
            <p:extLst>
              <p:ext uri="{D42A27DB-BD31-4B8C-83A1-F6EECF244321}">
                <p14:modId xmlns:p14="http://schemas.microsoft.com/office/powerpoint/2010/main" val="268697495"/>
              </p:ext>
            </p:extLst>
          </p:nvPr>
        </p:nvGraphicFramePr>
        <p:xfrm>
          <a:off x="1022887" y="887964"/>
          <a:ext cx="10625773" cy="566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21408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11EFEF6E-8F80-404E-9F1A-7B40280D81F6}"/>
              </a:ext>
            </a:extLst>
          </p:cNvPr>
          <p:cNvSpPr/>
          <p:nvPr/>
        </p:nvSpPr>
        <p:spPr>
          <a:xfrm>
            <a:off x="38670" y="179881"/>
            <a:ext cx="12087069" cy="6520721"/>
          </a:xfrm>
          <a:prstGeom prst="rect">
            <a:avLst/>
          </a:prstGeom>
          <a:solidFill>
            <a:schemeClr val="bg1"/>
          </a:solidFill>
          <a:ln w="38100">
            <a:solidFill>
              <a:srgbClr val="8D3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Rectangle: Rounded Corners 2">
            <a:extLst>
              <a:ext uri="{FF2B5EF4-FFF2-40B4-BE49-F238E27FC236}">
                <a16:creationId xmlns="" xmlns:a16="http://schemas.microsoft.com/office/drawing/2014/main" id="{20564A88-D722-4799-8F54-3AEE99BC683D}"/>
              </a:ext>
            </a:extLst>
          </p:cNvPr>
          <p:cNvSpPr/>
          <p:nvPr/>
        </p:nvSpPr>
        <p:spPr>
          <a:xfrm>
            <a:off x="519224" y="304800"/>
            <a:ext cx="11394479" cy="9813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2800" b="1" dirty="0" err="1">
                <a:solidFill>
                  <a:srgbClr val="3333FF"/>
                </a:solidFill>
                <a:latin typeface="Times New Roman" panose="02020603050405020304" pitchFamily="18" charset="0"/>
                <a:cs typeface="Times New Roman" panose="02020603050405020304" pitchFamily="18" charset="0"/>
              </a:rPr>
              <a:t>Công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văn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3508</a:t>
            </a:r>
            <a:r>
              <a:rPr lang="en-US" sz="2800" b="1" dirty="0">
                <a:solidFill>
                  <a:srgbClr val="3333FF"/>
                </a:solidFill>
                <a:latin typeface="Times New Roman" panose="02020603050405020304" pitchFamily="18" charset="0"/>
                <a:cs typeface="Times New Roman" panose="02020603050405020304" pitchFamily="18" charset="0"/>
              </a:rPr>
              <a:t>/BGDDT-</a:t>
            </a:r>
            <a:r>
              <a:rPr lang="en-US" sz="2800" b="1" dirty="0" err="1">
                <a:solidFill>
                  <a:srgbClr val="3333FF"/>
                </a:solidFill>
                <a:latin typeface="Times New Roman" panose="02020603050405020304" pitchFamily="18" charset="0"/>
                <a:cs typeface="Times New Roman" panose="02020603050405020304" pitchFamily="18" charset="0"/>
              </a:rPr>
              <a:t>GDTrH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ngày</a:t>
            </a:r>
            <a:r>
              <a:rPr lang="en-US" sz="2800" b="1" dirty="0">
                <a:solidFill>
                  <a:srgbClr val="3333FF"/>
                </a:solidFill>
                <a:latin typeface="Times New Roman" panose="02020603050405020304" pitchFamily="18" charset="0"/>
                <a:cs typeface="Times New Roman" panose="02020603050405020304" pitchFamily="18" charset="0"/>
              </a:rPr>
              <a:t> 7/8/2021 </a:t>
            </a:r>
            <a:r>
              <a:rPr lang="en-US" sz="2800" b="1" dirty="0" err="1">
                <a:solidFill>
                  <a:srgbClr val="3333FF"/>
                </a:solidFill>
                <a:latin typeface="Times New Roman" panose="02020603050405020304" pitchFamily="18" charset="0"/>
                <a:cs typeface="Times New Roman" panose="02020603050405020304" pitchFamily="18" charset="0"/>
              </a:rPr>
              <a:t>về</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tiếp</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nhận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điều</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kiện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học</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sinh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học</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tập</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tại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nơi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cư</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trú</a:t>
            </a:r>
            <a:r>
              <a:rPr lang="en-US" sz="2800" b="1" dirty="0">
                <a:solidFill>
                  <a:srgbClr val="3333FF"/>
                </a:solidFill>
                <a:latin typeface="Times New Roman" panose="02020603050405020304" pitchFamily="18" charset="0"/>
                <a:cs typeface="Times New Roman" panose="02020603050405020304" pitchFamily="18" charset="0"/>
              </a:rPr>
              <a:t> do </a:t>
            </a:r>
            <a:r>
              <a:rPr lang="en-US" sz="2800" b="1" dirty="0" err="1">
                <a:solidFill>
                  <a:srgbClr val="3333FF"/>
                </a:solidFill>
                <a:latin typeface="Times New Roman" panose="02020603050405020304" pitchFamily="18" charset="0"/>
                <a:cs typeface="Times New Roman" panose="02020603050405020304" pitchFamily="18" charset="0"/>
              </a:rPr>
              <a:t>dịch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Covid</a:t>
            </a:r>
            <a:r>
              <a:rPr lang="en-US" sz="2800" b="1" dirty="0">
                <a:solidFill>
                  <a:srgbClr val="3333FF"/>
                </a:solidFill>
                <a:latin typeface="Times New Roman" panose="02020603050405020304" pitchFamily="18" charset="0"/>
                <a:cs typeface="Times New Roman" panose="02020603050405020304" pitchFamily="18" charset="0"/>
              </a:rPr>
              <a:t> 19</a:t>
            </a:r>
          </a:p>
        </p:txBody>
      </p:sp>
      <p:graphicFrame>
        <p:nvGraphicFramePr>
          <p:cNvPr id="9" name="Diagram 8">
            <a:extLst>
              <a:ext uri="{FF2B5EF4-FFF2-40B4-BE49-F238E27FC236}">
                <a16:creationId xmlns="" xmlns:a16="http://schemas.microsoft.com/office/drawing/2014/main" id="{2537E879-9C00-4DF2-A836-806756784393}"/>
              </a:ext>
            </a:extLst>
          </p:cNvPr>
          <p:cNvGraphicFramePr/>
          <p:nvPr>
            <p:extLst>
              <p:ext uri="{D42A27DB-BD31-4B8C-83A1-F6EECF244321}">
                <p14:modId xmlns:p14="http://schemas.microsoft.com/office/powerpoint/2010/main" val="919462033"/>
              </p:ext>
            </p:extLst>
          </p:nvPr>
        </p:nvGraphicFramePr>
        <p:xfrm>
          <a:off x="457200" y="1562587"/>
          <a:ext cx="11365832" cy="503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10528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11EFEF6E-8F80-404E-9F1A-7B40280D81F6}"/>
              </a:ext>
            </a:extLst>
          </p:cNvPr>
          <p:cNvSpPr/>
          <p:nvPr/>
        </p:nvSpPr>
        <p:spPr>
          <a:xfrm>
            <a:off x="38670" y="179881"/>
            <a:ext cx="12087069" cy="6520721"/>
          </a:xfrm>
          <a:prstGeom prst="rect">
            <a:avLst/>
          </a:prstGeom>
          <a:solidFill>
            <a:schemeClr val="bg1"/>
          </a:solidFill>
          <a:ln w="38100">
            <a:solidFill>
              <a:srgbClr val="8D3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Rectangle: Rounded Corners 2">
            <a:extLst>
              <a:ext uri="{FF2B5EF4-FFF2-40B4-BE49-F238E27FC236}">
                <a16:creationId xmlns="" xmlns:a16="http://schemas.microsoft.com/office/drawing/2014/main" id="{20564A88-D722-4799-8F54-3AEE99BC683D}"/>
              </a:ext>
            </a:extLst>
          </p:cNvPr>
          <p:cNvSpPr/>
          <p:nvPr/>
        </p:nvSpPr>
        <p:spPr>
          <a:xfrm>
            <a:off x="519224" y="656529"/>
            <a:ext cx="11394479" cy="62958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3200" b="1" dirty="0" err="1">
                <a:solidFill>
                  <a:srgbClr val="FF0000"/>
                </a:solidFill>
                <a:latin typeface="Times New Roman" panose="02020603050405020304" pitchFamily="18" charset="0"/>
                <a:cs typeface="Times New Roman" panose="02020603050405020304" pitchFamily="18" charset="0"/>
              </a:rPr>
              <a:t>Lưu</a:t>
            </a:r>
            <a:r>
              <a:rPr lang="en-US" sz="3200" b="1" dirty="0">
                <a:solidFill>
                  <a:srgbClr val="FF0000"/>
                </a:solidFill>
                <a:latin typeface="Times New Roman" panose="02020603050405020304" pitchFamily="18" charset="0"/>
                <a:cs typeface="Times New Roman" panose="02020603050405020304" pitchFamily="18" charset="0"/>
              </a:rPr>
              <a:t> ý</a:t>
            </a:r>
          </a:p>
        </p:txBody>
      </p:sp>
      <p:graphicFrame>
        <p:nvGraphicFramePr>
          <p:cNvPr id="9" name="Diagram 8">
            <a:extLst>
              <a:ext uri="{FF2B5EF4-FFF2-40B4-BE49-F238E27FC236}">
                <a16:creationId xmlns="" xmlns:a16="http://schemas.microsoft.com/office/drawing/2014/main" id="{2537E879-9C00-4DF2-A836-806756784393}"/>
              </a:ext>
            </a:extLst>
          </p:cNvPr>
          <p:cNvGraphicFramePr/>
          <p:nvPr>
            <p:extLst>
              <p:ext uri="{D42A27DB-BD31-4B8C-83A1-F6EECF244321}">
                <p14:modId xmlns:p14="http://schemas.microsoft.com/office/powerpoint/2010/main" val="2033804134"/>
              </p:ext>
            </p:extLst>
          </p:nvPr>
        </p:nvGraphicFramePr>
        <p:xfrm>
          <a:off x="457200" y="1562587"/>
          <a:ext cx="11365832" cy="503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86995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11EFEF6E-8F80-404E-9F1A-7B40280D81F6}"/>
              </a:ext>
            </a:extLst>
          </p:cNvPr>
          <p:cNvSpPr/>
          <p:nvPr/>
        </p:nvSpPr>
        <p:spPr>
          <a:xfrm>
            <a:off x="38670" y="179881"/>
            <a:ext cx="12087069" cy="6520721"/>
          </a:xfrm>
          <a:prstGeom prst="rect">
            <a:avLst/>
          </a:prstGeom>
          <a:solidFill>
            <a:schemeClr val="bg1"/>
          </a:solidFill>
          <a:ln w="38100">
            <a:solidFill>
              <a:srgbClr val="8D3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Rectangle: Rounded Corners 2">
            <a:extLst>
              <a:ext uri="{FF2B5EF4-FFF2-40B4-BE49-F238E27FC236}">
                <a16:creationId xmlns="" xmlns:a16="http://schemas.microsoft.com/office/drawing/2014/main" id="{20564A88-D722-4799-8F54-3AEE99BC683D}"/>
              </a:ext>
            </a:extLst>
          </p:cNvPr>
          <p:cNvSpPr/>
          <p:nvPr/>
        </p:nvSpPr>
        <p:spPr>
          <a:xfrm>
            <a:off x="519224" y="656529"/>
            <a:ext cx="11394479" cy="62958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3200" b="1" dirty="0" err="1">
                <a:solidFill>
                  <a:srgbClr val="FF0000"/>
                </a:solidFill>
                <a:latin typeface="Times New Roman" panose="02020603050405020304" pitchFamily="18" charset="0"/>
                <a:cs typeface="Times New Roman" panose="02020603050405020304" pitchFamily="18" charset="0"/>
              </a:rPr>
              <a:t>Lưu</a:t>
            </a:r>
            <a:r>
              <a:rPr lang="en-US" sz="3200" b="1" dirty="0">
                <a:solidFill>
                  <a:srgbClr val="FF0000"/>
                </a:solidFill>
                <a:latin typeface="Times New Roman" panose="02020603050405020304" pitchFamily="18" charset="0"/>
                <a:cs typeface="Times New Roman" panose="02020603050405020304" pitchFamily="18" charset="0"/>
              </a:rPr>
              <a:t> ý</a:t>
            </a:r>
          </a:p>
        </p:txBody>
      </p:sp>
      <p:graphicFrame>
        <p:nvGraphicFramePr>
          <p:cNvPr id="9" name="Diagram 8">
            <a:extLst>
              <a:ext uri="{FF2B5EF4-FFF2-40B4-BE49-F238E27FC236}">
                <a16:creationId xmlns="" xmlns:a16="http://schemas.microsoft.com/office/drawing/2014/main" id="{2537E879-9C00-4DF2-A836-806756784393}"/>
              </a:ext>
            </a:extLst>
          </p:cNvPr>
          <p:cNvGraphicFramePr/>
          <p:nvPr>
            <p:extLst>
              <p:ext uri="{D42A27DB-BD31-4B8C-83A1-F6EECF244321}">
                <p14:modId xmlns:p14="http://schemas.microsoft.com/office/powerpoint/2010/main" val="288959565"/>
              </p:ext>
            </p:extLst>
          </p:nvPr>
        </p:nvGraphicFramePr>
        <p:xfrm>
          <a:off x="457200" y="1562587"/>
          <a:ext cx="11365832" cy="503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7060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Kết quả hình ảnh cho flower border png">
            <a:extLst>
              <a:ext uri="{FF2B5EF4-FFF2-40B4-BE49-F238E27FC236}">
                <a16:creationId xmlns="" xmlns:a16="http://schemas.microsoft.com/office/drawing/2014/main" id="{9B07FF75-228B-41EE-97FC-C2616B6B2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0"/>
            <a:ext cx="1076642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4065FAEC-8ADA-429F-A2BB-03A90229B7EA}"/>
              </a:ext>
            </a:extLst>
          </p:cNvPr>
          <p:cNvSpPr/>
          <p:nvPr/>
        </p:nvSpPr>
        <p:spPr>
          <a:xfrm>
            <a:off x="3452867" y="2062480"/>
            <a:ext cx="6185250" cy="2400657"/>
          </a:xfrm>
          <a:prstGeom prst="rect">
            <a:avLst/>
          </a:prstGeom>
          <a:noFill/>
        </p:spPr>
        <p:txBody>
          <a:bodyPr>
            <a:spAutoFit/>
          </a:bodyPr>
          <a:lstStyle/>
          <a:p>
            <a:pPr algn="ctr">
              <a:defRPr/>
            </a:pP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XIN TRÂN TRỌNG CẢM ƠN</a:t>
            </a:r>
            <a:b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b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QUÝ THẦY CÔ</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arn(inVertical)">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Title 1">
            <a:extLst>
              <a:ext uri="{FF2B5EF4-FFF2-40B4-BE49-F238E27FC236}">
                <a16:creationId xmlns="" xmlns:a16="http://schemas.microsoft.com/office/drawing/2014/main" id="{F1EC3FBE-84C0-4E5E-BCFD-DDFDA5651190}"/>
              </a:ext>
            </a:extLst>
          </p:cNvPr>
          <p:cNvSpPr txBox="1">
            <a:spLocks noChangeArrowheads="1"/>
          </p:cNvSpPr>
          <p:nvPr/>
        </p:nvSpPr>
        <p:spPr bwMode="auto">
          <a:xfrm>
            <a:off x="4098869" y="442008"/>
            <a:ext cx="4595247" cy="56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8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TRƯỜNG</a:t>
            </a:r>
            <a:r>
              <a:rPr kumimoji="0" lang="en-US" altLang="x-none" sz="2800" b="1" i="0" u="none" strike="noStrike" kern="0" cap="none" spc="0" normalizeH="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HỌC AN TOÀN</a:t>
            </a:r>
            <a:endParaRPr kumimoji="0" lang="en-US" altLang="x-none" sz="28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8" name="Diagram 7">
            <a:extLst>
              <a:ext uri="{FF2B5EF4-FFF2-40B4-BE49-F238E27FC236}">
                <a16:creationId xmlns="" xmlns:a16="http://schemas.microsoft.com/office/drawing/2014/main" id="{2B52C0FC-FB9D-40EB-A87D-75E3C7DE0E81}"/>
              </a:ext>
            </a:extLst>
          </p:cNvPr>
          <p:cNvGraphicFramePr/>
          <p:nvPr>
            <p:extLst>
              <p:ext uri="{D42A27DB-BD31-4B8C-83A1-F6EECF244321}">
                <p14:modId xmlns:p14="http://schemas.microsoft.com/office/powerpoint/2010/main" val="3176949717"/>
              </p:ext>
            </p:extLst>
          </p:nvPr>
        </p:nvGraphicFramePr>
        <p:xfrm>
          <a:off x="472698" y="897896"/>
          <a:ext cx="1122163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9775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11EFEF6E-8F80-404E-9F1A-7B40280D81F6}"/>
              </a:ext>
            </a:extLst>
          </p:cNvPr>
          <p:cNvSpPr/>
          <p:nvPr/>
        </p:nvSpPr>
        <p:spPr>
          <a:xfrm>
            <a:off x="38670" y="179881"/>
            <a:ext cx="12087069" cy="6520721"/>
          </a:xfrm>
          <a:prstGeom prst="rect">
            <a:avLst/>
          </a:prstGeom>
          <a:solidFill>
            <a:schemeClr val="bg1"/>
          </a:solidFill>
          <a:ln w="38100">
            <a:solidFill>
              <a:srgbClr val="8D3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Rectangle: Rounded Corners 2">
            <a:extLst>
              <a:ext uri="{FF2B5EF4-FFF2-40B4-BE49-F238E27FC236}">
                <a16:creationId xmlns="" xmlns:a16="http://schemas.microsoft.com/office/drawing/2014/main" id="{20564A88-D722-4799-8F54-3AEE99BC683D}"/>
              </a:ext>
            </a:extLst>
          </p:cNvPr>
          <p:cNvSpPr/>
          <p:nvPr/>
        </p:nvSpPr>
        <p:spPr>
          <a:xfrm>
            <a:off x="519224" y="656529"/>
            <a:ext cx="11394479" cy="62958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dịch</a:t>
            </a:r>
            <a:r>
              <a:rPr lang="en-US" sz="3200" b="1" dirty="0">
                <a:solidFill>
                  <a:srgbClr val="FF0000"/>
                </a:solidFill>
                <a:latin typeface="Times New Roman" panose="02020603050405020304" pitchFamily="18" charset="0"/>
                <a:cs typeface="Times New Roman" panose="02020603050405020304" pitchFamily="18" charset="0"/>
              </a:rPr>
              <a:t> COVID 19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HS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Diagram 8">
            <a:extLst>
              <a:ext uri="{FF2B5EF4-FFF2-40B4-BE49-F238E27FC236}">
                <a16:creationId xmlns="" xmlns:a16="http://schemas.microsoft.com/office/drawing/2014/main" id="{2537E879-9C00-4DF2-A836-806756784393}"/>
              </a:ext>
            </a:extLst>
          </p:cNvPr>
          <p:cNvGraphicFramePr/>
          <p:nvPr>
            <p:extLst>
              <p:ext uri="{D42A27DB-BD31-4B8C-83A1-F6EECF244321}">
                <p14:modId xmlns:p14="http://schemas.microsoft.com/office/powerpoint/2010/main" val="222559583"/>
              </p:ext>
            </p:extLst>
          </p:nvPr>
        </p:nvGraphicFramePr>
        <p:xfrm>
          <a:off x="457200" y="1562587"/>
          <a:ext cx="11365832" cy="503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0632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Title 1">
            <a:extLst>
              <a:ext uri="{FF2B5EF4-FFF2-40B4-BE49-F238E27FC236}">
                <a16:creationId xmlns="" xmlns:a16="http://schemas.microsoft.com/office/drawing/2014/main" id="{F1EC3FBE-84C0-4E5E-BCFD-DDFDA5651190}"/>
              </a:ext>
            </a:extLst>
          </p:cNvPr>
          <p:cNvSpPr txBox="1">
            <a:spLocks noChangeArrowheads="1"/>
          </p:cNvSpPr>
          <p:nvPr/>
        </p:nvSpPr>
        <p:spPr bwMode="auto">
          <a:xfrm>
            <a:off x="2919663" y="273050"/>
            <a:ext cx="7202905" cy="56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lvl="0" algn="ctr" defTabSz="457200" eaLnBrk="1" fontAlgn="auto" hangingPunct="1">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Dự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cs typeface="Times New Roman" panose="02020603050405020304" pitchFamily="18" charset="0"/>
              </a:rPr>
              <a:t> KHUNG THỜI GIAN NĂM HỌC</a:t>
            </a:r>
          </a:p>
        </p:txBody>
      </p:sp>
      <p:graphicFrame>
        <p:nvGraphicFramePr>
          <p:cNvPr id="4" name="Diagram 3">
            <a:extLst>
              <a:ext uri="{FF2B5EF4-FFF2-40B4-BE49-F238E27FC236}">
                <a16:creationId xmlns="" xmlns:a16="http://schemas.microsoft.com/office/drawing/2014/main" id="{3E3A6532-872C-4C7B-87AF-18F7CDB05DC5}"/>
              </a:ext>
            </a:extLst>
          </p:cNvPr>
          <p:cNvGraphicFramePr/>
          <p:nvPr>
            <p:extLst>
              <p:ext uri="{D42A27DB-BD31-4B8C-83A1-F6EECF244321}">
                <p14:modId xmlns:p14="http://schemas.microsoft.com/office/powerpoint/2010/main" val="2850814418"/>
              </p:ext>
            </p:extLst>
          </p:nvPr>
        </p:nvGraphicFramePr>
        <p:xfrm>
          <a:off x="1022887" y="887964"/>
          <a:ext cx="10625773" cy="5662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1966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 xmlns:a16="http://schemas.microsoft.com/office/drawing/2014/main" id="{8314F860-1933-43A3-B78C-8EAB04B76043}"/>
              </a:ext>
            </a:extLst>
          </p:cNvPr>
          <p:cNvGraphicFramePr>
            <a:graphicFrameLocks noGrp="1"/>
          </p:cNvGraphicFramePr>
          <p:nvPr>
            <p:ph idx="1"/>
            <p:extLst>
              <p:ext uri="{D42A27DB-BD31-4B8C-83A1-F6EECF244321}">
                <p14:modId xmlns:p14="http://schemas.microsoft.com/office/powerpoint/2010/main" val="2687976696"/>
              </p:ext>
            </p:extLst>
          </p:nvPr>
        </p:nvGraphicFramePr>
        <p:xfrm>
          <a:off x="206800" y="573501"/>
          <a:ext cx="1187394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74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 xmlns:a16="http://schemas.microsoft.com/office/drawing/2014/main" id="{8314F860-1933-43A3-B78C-8EAB04B76043}"/>
              </a:ext>
            </a:extLst>
          </p:cNvPr>
          <p:cNvGraphicFramePr>
            <a:graphicFrameLocks noGrp="1"/>
          </p:cNvGraphicFramePr>
          <p:nvPr>
            <p:ph idx="1"/>
            <p:extLst>
              <p:ext uri="{D42A27DB-BD31-4B8C-83A1-F6EECF244321}">
                <p14:modId xmlns:p14="http://schemas.microsoft.com/office/powerpoint/2010/main" val="2657974630"/>
              </p:ext>
            </p:extLst>
          </p:nvPr>
        </p:nvGraphicFramePr>
        <p:xfrm>
          <a:off x="0" y="1101825"/>
          <a:ext cx="1187394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 xmlns:a16="http://schemas.microsoft.com/office/drawing/2014/main" id="{8D76072D-3415-4792-A64E-8D1F0C00EC43}"/>
              </a:ext>
            </a:extLst>
          </p:cNvPr>
          <p:cNvSpPr>
            <a:spLocks noChangeArrowheads="1"/>
          </p:cNvSpPr>
          <p:nvPr/>
        </p:nvSpPr>
        <p:spPr bwMode="auto">
          <a:xfrm>
            <a:off x="919948" y="160082"/>
            <a:ext cx="5851913" cy="70002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Ghi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hình</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tiết</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endPar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4"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91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8" name="Diagram 7">
            <a:extLst>
              <a:ext uri="{FF2B5EF4-FFF2-40B4-BE49-F238E27FC236}">
                <a16:creationId xmlns="" xmlns:a16="http://schemas.microsoft.com/office/drawing/2014/main" id="{2B52C0FC-FB9D-40EB-A87D-75E3C7DE0E81}"/>
              </a:ext>
            </a:extLst>
          </p:cNvPr>
          <p:cNvGraphicFramePr/>
          <p:nvPr>
            <p:extLst>
              <p:ext uri="{D42A27DB-BD31-4B8C-83A1-F6EECF244321}">
                <p14:modId xmlns:p14="http://schemas.microsoft.com/office/powerpoint/2010/main" val="3557511069"/>
              </p:ext>
            </p:extLst>
          </p:nvPr>
        </p:nvGraphicFramePr>
        <p:xfrm>
          <a:off x="472698" y="897896"/>
          <a:ext cx="1122163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 xmlns:a16="http://schemas.microsoft.com/office/drawing/2014/main" id="{FA8CC783-B11E-4DA2-8130-FE103F4ECBC0}"/>
              </a:ext>
            </a:extLst>
          </p:cNvPr>
          <p:cNvSpPr>
            <a:spLocks noChangeArrowheads="1"/>
          </p:cNvSpPr>
          <p:nvPr/>
        </p:nvSpPr>
        <p:spPr bwMode="auto">
          <a:xfrm>
            <a:off x="840434" y="319511"/>
            <a:ext cx="8926417" cy="64701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trên</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internet</a:t>
            </a:r>
          </a:p>
        </p:txBody>
      </p:sp>
      <p:pic>
        <p:nvPicPr>
          <p:cNvPr id="6"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94110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8" name="Diagram 7">
            <a:extLst>
              <a:ext uri="{FF2B5EF4-FFF2-40B4-BE49-F238E27FC236}">
                <a16:creationId xmlns="" xmlns:a16="http://schemas.microsoft.com/office/drawing/2014/main" id="{2B52C0FC-FB9D-40EB-A87D-75E3C7DE0E81}"/>
              </a:ext>
            </a:extLst>
          </p:cNvPr>
          <p:cNvGraphicFramePr/>
          <p:nvPr>
            <p:extLst>
              <p:ext uri="{D42A27DB-BD31-4B8C-83A1-F6EECF244321}">
                <p14:modId xmlns:p14="http://schemas.microsoft.com/office/powerpoint/2010/main" val="472265474"/>
              </p:ext>
            </p:extLst>
          </p:nvPr>
        </p:nvGraphicFramePr>
        <p:xfrm>
          <a:off x="472698" y="897896"/>
          <a:ext cx="1122163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 xmlns:a16="http://schemas.microsoft.com/office/drawing/2014/main" id="{FA8CC783-B11E-4DA2-8130-FE103F4ECBC0}"/>
              </a:ext>
            </a:extLst>
          </p:cNvPr>
          <p:cNvSpPr>
            <a:spLocks noChangeArrowheads="1"/>
          </p:cNvSpPr>
          <p:nvPr/>
        </p:nvSpPr>
        <p:spPr bwMode="auto">
          <a:xfrm>
            <a:off x="919949" y="273050"/>
            <a:ext cx="8740886" cy="64701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trên</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môi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internet</a:t>
            </a:r>
          </a:p>
        </p:txBody>
      </p:sp>
      <p:pic>
        <p:nvPicPr>
          <p:cNvPr id="6"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79881"/>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9411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
            <a:extLst>
              <a:ext uri="{FF2B5EF4-FFF2-40B4-BE49-F238E27FC236}">
                <a16:creationId xmlns="" xmlns:a16="http://schemas.microsoft.com/office/drawing/2014/main" id="{15BA7FBD-507D-4885-8E30-CD208D6CF33F}"/>
              </a:ext>
            </a:extLst>
          </p:cNvPr>
          <p:cNvSpPr/>
          <p:nvPr/>
        </p:nvSpPr>
        <p:spPr>
          <a:xfrm>
            <a:off x="192088" y="273050"/>
            <a:ext cx="11806237" cy="6326188"/>
          </a:xfrm>
          <a:prstGeom prst="rect">
            <a:avLst/>
          </a:prstGeom>
          <a:noFill/>
          <a:ln w="31750">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aphicFrame>
        <p:nvGraphicFramePr>
          <p:cNvPr id="8" name="Diagram 7">
            <a:extLst>
              <a:ext uri="{FF2B5EF4-FFF2-40B4-BE49-F238E27FC236}">
                <a16:creationId xmlns="" xmlns:a16="http://schemas.microsoft.com/office/drawing/2014/main" id="{2B52C0FC-FB9D-40EB-A87D-75E3C7DE0E81}"/>
              </a:ext>
            </a:extLst>
          </p:cNvPr>
          <p:cNvGraphicFramePr/>
          <p:nvPr>
            <p:extLst>
              <p:ext uri="{D42A27DB-BD31-4B8C-83A1-F6EECF244321}">
                <p14:modId xmlns:p14="http://schemas.microsoft.com/office/powerpoint/2010/main" val="2270651863"/>
              </p:ext>
            </p:extLst>
          </p:nvPr>
        </p:nvGraphicFramePr>
        <p:xfrm>
          <a:off x="472698" y="897896"/>
          <a:ext cx="1122163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 xmlns:a16="http://schemas.microsoft.com/office/drawing/2014/main" id="{FA8CC783-B11E-4DA2-8130-FE103F4ECBC0}"/>
              </a:ext>
            </a:extLst>
          </p:cNvPr>
          <p:cNvSpPr>
            <a:spLocks noChangeArrowheads="1"/>
          </p:cNvSpPr>
          <p:nvPr/>
        </p:nvSpPr>
        <p:spPr bwMode="auto">
          <a:xfrm>
            <a:off x="919949" y="273050"/>
            <a:ext cx="8740886" cy="64701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Dạy</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đối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với</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44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lớp</a:t>
            </a:r>
            <a:r>
              <a:rPr lang="en-US" altLang="en-US" sz="4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a:t>
            </a:r>
          </a:p>
        </p:txBody>
      </p:sp>
      <p:pic>
        <p:nvPicPr>
          <p:cNvPr id="6" name="Picture 18">
            <a:extLst>
              <a:ext uri="{FF2B5EF4-FFF2-40B4-BE49-F238E27FC236}">
                <a16:creationId xmlns="" xmlns:a16="http://schemas.microsoft.com/office/drawing/2014/main" id="{8C8B2B06-BC57-497B-A678-7FA23367B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0" y="136077"/>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15495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1974</TotalTime>
  <Words>2267</Words>
  <Application>Microsoft Office PowerPoint</Application>
  <PresentationFormat>Custom</PresentationFormat>
  <Paragraphs>132</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TỔNG KẾT TRIỂN KHAI  CHƯƠNG TRÌNH GDPT 2018 MODUL1 – KHỐI TIỂU HỌC</dc:title>
  <dc:creator>PRO</dc:creator>
  <cp:lastModifiedBy>Admin</cp:lastModifiedBy>
  <cp:revision>214</cp:revision>
  <dcterms:created xsi:type="dcterms:W3CDTF">2020-08-26T03:17:00Z</dcterms:created>
  <dcterms:modified xsi:type="dcterms:W3CDTF">2021-08-19T04:52:15Z</dcterms:modified>
</cp:coreProperties>
</file>